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59" r:id="rId5"/>
    <p:sldId id="258" r:id="rId6"/>
    <p:sldId id="269" r:id="rId7"/>
    <p:sldId id="270" r:id="rId8"/>
    <p:sldId id="271" r:id="rId9"/>
    <p:sldId id="260" r:id="rId10"/>
    <p:sldId id="278" r:id="rId11"/>
    <p:sldId id="272" r:id="rId12"/>
    <p:sldId id="276" r:id="rId13"/>
    <p:sldId id="274" r:id="rId14"/>
    <p:sldId id="275" r:id="rId15"/>
    <p:sldId id="262" r:id="rId16"/>
    <p:sldId id="263" r:id="rId17"/>
    <p:sldId id="264" r:id="rId18"/>
    <p:sldId id="279" r:id="rId19"/>
    <p:sldId id="267" r:id="rId20"/>
    <p:sldId id="280" r:id="rId21"/>
    <p:sldId id="265" r:id="rId22"/>
    <p:sldId id="266" r:id="rId23"/>
    <p:sldId id="281" r:id="rId24"/>
    <p:sldId id="282" r:id="rId25"/>
    <p:sldId id="283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F3EEC6-B8CB-4EB8-8127-6522440815A7}" v="146" dt="2024-06-13T20:32:07.4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ândida R. Paraizo" userId="d3ebabcddea41063" providerId="LiveId" clId="{3DF3EEC6-B8CB-4EB8-8127-6522440815A7}"/>
    <pc:docChg chg="undo redo custSel addSld delSld modSld sldOrd">
      <pc:chgData name="Cândida R. Paraizo" userId="d3ebabcddea41063" providerId="LiveId" clId="{3DF3EEC6-B8CB-4EB8-8127-6522440815A7}" dt="2024-06-13T20:32:20.823" v="3048" actId="20577"/>
      <pc:docMkLst>
        <pc:docMk/>
      </pc:docMkLst>
      <pc:sldChg chg="modSp mod">
        <pc:chgData name="Cândida R. Paraizo" userId="d3ebabcddea41063" providerId="LiveId" clId="{3DF3EEC6-B8CB-4EB8-8127-6522440815A7}" dt="2024-06-06T03:40:00.067" v="159" actId="20577"/>
        <pc:sldMkLst>
          <pc:docMk/>
          <pc:sldMk cId="3704980866" sldId="256"/>
        </pc:sldMkLst>
        <pc:spChg chg="mod">
          <ac:chgData name="Cândida R. Paraizo" userId="d3ebabcddea41063" providerId="LiveId" clId="{3DF3EEC6-B8CB-4EB8-8127-6522440815A7}" dt="2024-06-06T03:38:59.179" v="31" actId="20577"/>
          <ac:spMkLst>
            <pc:docMk/>
            <pc:sldMk cId="3704980866" sldId="256"/>
            <ac:spMk id="2" creationId="{F8B6B421-B726-CAB3-F547-9F22DCB39759}"/>
          </ac:spMkLst>
        </pc:spChg>
        <pc:spChg chg="mod">
          <ac:chgData name="Cândida R. Paraizo" userId="d3ebabcddea41063" providerId="LiveId" clId="{3DF3EEC6-B8CB-4EB8-8127-6522440815A7}" dt="2024-06-06T03:40:00.067" v="159" actId="20577"/>
          <ac:spMkLst>
            <pc:docMk/>
            <pc:sldMk cId="3704980866" sldId="256"/>
            <ac:spMk id="3" creationId="{69705EF2-8E99-286B-5F7A-19AA8BB3A8E9}"/>
          </ac:spMkLst>
        </pc:spChg>
      </pc:sldChg>
      <pc:sldChg chg="modSp mod">
        <pc:chgData name="Cândida R. Paraizo" userId="d3ebabcddea41063" providerId="LiveId" clId="{3DF3EEC6-B8CB-4EB8-8127-6522440815A7}" dt="2024-06-13T19:25:10.174" v="2092" actId="115"/>
        <pc:sldMkLst>
          <pc:docMk/>
          <pc:sldMk cId="1652969431" sldId="257"/>
        </pc:sldMkLst>
        <pc:spChg chg="mod">
          <ac:chgData name="Cândida R. Paraizo" userId="d3ebabcddea41063" providerId="LiveId" clId="{3DF3EEC6-B8CB-4EB8-8127-6522440815A7}" dt="2024-06-13T19:25:10.174" v="2092" actId="115"/>
          <ac:spMkLst>
            <pc:docMk/>
            <pc:sldMk cId="1652969431" sldId="257"/>
            <ac:spMk id="2" creationId="{738F875F-C541-1C31-93C1-BD732637BBEF}"/>
          </ac:spMkLst>
        </pc:spChg>
        <pc:spChg chg="mod">
          <ac:chgData name="Cândida R. Paraizo" userId="d3ebabcddea41063" providerId="LiveId" clId="{3DF3EEC6-B8CB-4EB8-8127-6522440815A7}" dt="2024-06-13T18:32:36.185" v="1559" actId="27636"/>
          <ac:spMkLst>
            <pc:docMk/>
            <pc:sldMk cId="1652969431" sldId="257"/>
            <ac:spMk id="3" creationId="{5F17073E-1BCE-D044-E08B-4C4D20B8DA3D}"/>
          </ac:spMkLst>
        </pc:spChg>
      </pc:sldChg>
      <pc:sldChg chg="addSp delSp modSp mod ord">
        <pc:chgData name="Cândida R. Paraizo" userId="d3ebabcddea41063" providerId="LiveId" clId="{3DF3EEC6-B8CB-4EB8-8127-6522440815A7}" dt="2024-06-08T21:03:58.774" v="1202" actId="123"/>
        <pc:sldMkLst>
          <pc:docMk/>
          <pc:sldMk cId="2485312164" sldId="258"/>
        </pc:sldMkLst>
        <pc:spChg chg="mod">
          <ac:chgData name="Cândida R. Paraizo" userId="d3ebabcddea41063" providerId="LiveId" clId="{3DF3EEC6-B8CB-4EB8-8127-6522440815A7}" dt="2024-06-06T03:50:08.009" v="238" actId="20577"/>
          <ac:spMkLst>
            <pc:docMk/>
            <pc:sldMk cId="2485312164" sldId="258"/>
            <ac:spMk id="2" creationId="{738F875F-C541-1C31-93C1-BD732637BBEF}"/>
          </ac:spMkLst>
        </pc:spChg>
        <pc:spChg chg="add del mod">
          <ac:chgData name="Cândida R. Paraizo" userId="d3ebabcddea41063" providerId="LiveId" clId="{3DF3EEC6-B8CB-4EB8-8127-6522440815A7}" dt="2024-06-08T21:03:58.774" v="1202" actId="123"/>
          <ac:spMkLst>
            <pc:docMk/>
            <pc:sldMk cId="2485312164" sldId="258"/>
            <ac:spMk id="3" creationId="{5F17073E-1BCE-D044-E08B-4C4D20B8DA3D}"/>
          </ac:spMkLst>
        </pc:spChg>
        <pc:spChg chg="add mod">
          <ac:chgData name="Cândida R. Paraizo" userId="d3ebabcddea41063" providerId="LiveId" clId="{3DF3EEC6-B8CB-4EB8-8127-6522440815A7}" dt="2024-06-06T04:05:29.215" v="310"/>
          <ac:spMkLst>
            <pc:docMk/>
            <pc:sldMk cId="2485312164" sldId="258"/>
            <ac:spMk id="4" creationId="{2DA67CCB-8887-E8B0-4CED-C38ADFF451F9}"/>
          </ac:spMkLst>
        </pc:spChg>
      </pc:sldChg>
      <pc:sldChg chg="modSp mod">
        <pc:chgData name="Cândida R. Paraizo" userId="d3ebabcddea41063" providerId="LiveId" clId="{3DF3EEC6-B8CB-4EB8-8127-6522440815A7}" dt="2024-06-08T21:03:54.121" v="1201" actId="123"/>
        <pc:sldMkLst>
          <pc:docMk/>
          <pc:sldMk cId="2402161582" sldId="259"/>
        </pc:sldMkLst>
        <pc:spChg chg="mod">
          <ac:chgData name="Cândida R. Paraizo" userId="d3ebabcddea41063" providerId="LiveId" clId="{3DF3EEC6-B8CB-4EB8-8127-6522440815A7}" dt="2024-06-08T21:03:54.121" v="1201" actId="123"/>
          <ac:spMkLst>
            <pc:docMk/>
            <pc:sldMk cId="2402161582" sldId="259"/>
            <ac:spMk id="3" creationId="{5F17073E-1BCE-D044-E08B-4C4D20B8DA3D}"/>
          </ac:spMkLst>
        </pc:spChg>
      </pc:sldChg>
      <pc:sldChg chg="modSp mod ord">
        <pc:chgData name="Cândida R. Paraizo" userId="d3ebabcddea41063" providerId="LiveId" clId="{3DF3EEC6-B8CB-4EB8-8127-6522440815A7}" dt="2024-06-13T19:32:37.144" v="2381" actId="20577"/>
        <pc:sldMkLst>
          <pc:docMk/>
          <pc:sldMk cId="1101080273" sldId="260"/>
        </pc:sldMkLst>
        <pc:spChg chg="mod">
          <ac:chgData name="Cândida R. Paraizo" userId="d3ebabcddea41063" providerId="LiveId" clId="{3DF3EEC6-B8CB-4EB8-8127-6522440815A7}" dt="2024-06-13T19:32:37.144" v="2381" actId="20577"/>
          <ac:spMkLst>
            <pc:docMk/>
            <pc:sldMk cId="1101080273" sldId="260"/>
            <ac:spMk id="3" creationId="{5F17073E-1BCE-D044-E08B-4C4D20B8DA3D}"/>
          </ac:spMkLst>
        </pc:spChg>
      </pc:sldChg>
      <pc:sldChg chg="addSp delSp modSp del">
        <pc:chgData name="Cândida R. Paraizo" userId="d3ebabcddea41063" providerId="LiveId" clId="{3DF3EEC6-B8CB-4EB8-8127-6522440815A7}" dt="2024-06-13T19:08:53.428" v="1827" actId="47"/>
        <pc:sldMkLst>
          <pc:docMk/>
          <pc:sldMk cId="2282010400" sldId="261"/>
        </pc:sldMkLst>
        <pc:spChg chg="del">
          <ac:chgData name="Cândida R. Paraizo" userId="d3ebabcddea41063" providerId="LiveId" clId="{3DF3EEC6-B8CB-4EB8-8127-6522440815A7}" dt="2024-06-06T14:32:18.362" v="500"/>
          <ac:spMkLst>
            <pc:docMk/>
            <pc:sldMk cId="2282010400" sldId="261"/>
            <ac:spMk id="3" creationId="{5F17073E-1BCE-D044-E08B-4C4D20B8DA3D}"/>
          </ac:spMkLst>
        </pc:spChg>
        <pc:picChg chg="add mod">
          <ac:chgData name="Cândida R. Paraizo" userId="d3ebabcddea41063" providerId="LiveId" clId="{3DF3EEC6-B8CB-4EB8-8127-6522440815A7}" dt="2024-06-06T14:32:27.526" v="502" actId="1076"/>
          <ac:picMkLst>
            <pc:docMk/>
            <pc:sldMk cId="2282010400" sldId="261"/>
            <ac:picMk id="1026" creationId="{93CAE4E8-16F4-FC4D-CF86-CB2D6F2E268F}"/>
          </ac:picMkLst>
        </pc:picChg>
      </pc:sldChg>
      <pc:sldChg chg="modSp mod">
        <pc:chgData name="Cândida R. Paraizo" userId="d3ebabcddea41063" providerId="LiveId" clId="{3DF3EEC6-B8CB-4EB8-8127-6522440815A7}" dt="2024-06-13T20:06:50.785" v="2921" actId="20577"/>
        <pc:sldMkLst>
          <pc:docMk/>
          <pc:sldMk cId="243194682" sldId="262"/>
        </pc:sldMkLst>
        <pc:spChg chg="mod">
          <ac:chgData name="Cândida R. Paraizo" userId="d3ebabcddea41063" providerId="LiveId" clId="{3DF3EEC6-B8CB-4EB8-8127-6522440815A7}" dt="2024-06-13T20:06:50.785" v="2921" actId="20577"/>
          <ac:spMkLst>
            <pc:docMk/>
            <pc:sldMk cId="243194682" sldId="262"/>
            <ac:spMk id="3" creationId="{5F17073E-1BCE-D044-E08B-4C4D20B8DA3D}"/>
          </ac:spMkLst>
        </pc:spChg>
      </pc:sldChg>
      <pc:sldChg chg="modSp mod">
        <pc:chgData name="Cândida R. Paraizo" userId="d3ebabcddea41063" providerId="LiveId" clId="{3DF3EEC6-B8CB-4EB8-8127-6522440815A7}" dt="2024-06-13T20:07:03.838" v="2929" actId="20577"/>
        <pc:sldMkLst>
          <pc:docMk/>
          <pc:sldMk cId="2766367148" sldId="263"/>
        </pc:sldMkLst>
        <pc:spChg chg="mod">
          <ac:chgData name="Cândida R. Paraizo" userId="d3ebabcddea41063" providerId="LiveId" clId="{3DF3EEC6-B8CB-4EB8-8127-6522440815A7}" dt="2024-06-13T20:07:03.838" v="2929" actId="20577"/>
          <ac:spMkLst>
            <pc:docMk/>
            <pc:sldMk cId="2766367148" sldId="263"/>
            <ac:spMk id="3" creationId="{5F17073E-1BCE-D044-E08B-4C4D20B8DA3D}"/>
          </ac:spMkLst>
        </pc:spChg>
      </pc:sldChg>
      <pc:sldChg chg="addSp delSp modSp mod modAnim">
        <pc:chgData name="Cândida R. Paraizo" userId="d3ebabcddea41063" providerId="LiveId" clId="{3DF3EEC6-B8CB-4EB8-8127-6522440815A7}" dt="2024-06-13T18:41:48.688" v="1594" actId="1076"/>
        <pc:sldMkLst>
          <pc:docMk/>
          <pc:sldMk cId="4141349404" sldId="264"/>
        </pc:sldMkLst>
        <pc:spChg chg="mod">
          <ac:chgData name="Cândida R. Paraizo" userId="d3ebabcddea41063" providerId="LiveId" clId="{3DF3EEC6-B8CB-4EB8-8127-6522440815A7}" dt="2024-06-06T04:11:10.677" v="496" actId="313"/>
          <ac:spMkLst>
            <pc:docMk/>
            <pc:sldMk cId="4141349404" sldId="264"/>
            <ac:spMk id="2" creationId="{738F875F-C541-1C31-93C1-BD732637BBEF}"/>
          </ac:spMkLst>
        </pc:spChg>
        <pc:spChg chg="del">
          <ac:chgData name="Cândida R. Paraizo" userId="d3ebabcddea41063" providerId="LiveId" clId="{3DF3EEC6-B8CB-4EB8-8127-6522440815A7}" dt="2024-06-13T18:41:31.631" v="1589"/>
          <ac:spMkLst>
            <pc:docMk/>
            <pc:sldMk cId="4141349404" sldId="264"/>
            <ac:spMk id="3" creationId="{5F17073E-1BCE-D044-E08B-4C4D20B8DA3D}"/>
          </ac:spMkLst>
        </pc:spChg>
        <pc:picChg chg="add mod">
          <ac:chgData name="Cândida R. Paraizo" userId="d3ebabcddea41063" providerId="LiveId" clId="{3DF3EEC6-B8CB-4EB8-8127-6522440815A7}" dt="2024-06-13T18:41:48.688" v="1594" actId="1076"/>
          <ac:picMkLst>
            <pc:docMk/>
            <pc:sldMk cId="4141349404" sldId="264"/>
            <ac:picMk id="4" creationId="{90551C4E-207E-87E9-A88C-505FD557129D}"/>
          </ac:picMkLst>
        </pc:picChg>
      </pc:sldChg>
      <pc:sldChg chg="modSp mod">
        <pc:chgData name="Cândida R. Paraizo" userId="d3ebabcddea41063" providerId="LiveId" clId="{3DF3EEC6-B8CB-4EB8-8127-6522440815A7}" dt="2024-06-13T18:45:08.795" v="1787" actId="20577"/>
        <pc:sldMkLst>
          <pc:docMk/>
          <pc:sldMk cId="1247596224" sldId="265"/>
        </pc:sldMkLst>
        <pc:spChg chg="mod">
          <ac:chgData name="Cândida R. Paraizo" userId="d3ebabcddea41063" providerId="LiveId" clId="{3DF3EEC6-B8CB-4EB8-8127-6522440815A7}" dt="2024-06-13T18:45:08.795" v="1787" actId="20577"/>
          <ac:spMkLst>
            <pc:docMk/>
            <pc:sldMk cId="1247596224" sldId="265"/>
            <ac:spMk id="3" creationId="{5F17073E-1BCE-D044-E08B-4C4D20B8DA3D}"/>
          </ac:spMkLst>
        </pc:spChg>
      </pc:sldChg>
      <pc:sldChg chg="addSp delSp modSp mod">
        <pc:chgData name="Cândida R. Paraizo" userId="d3ebabcddea41063" providerId="LiveId" clId="{3DF3EEC6-B8CB-4EB8-8127-6522440815A7}" dt="2024-06-13T20:23:54.433" v="2967" actId="27636"/>
        <pc:sldMkLst>
          <pc:docMk/>
          <pc:sldMk cId="3571711186" sldId="266"/>
        </pc:sldMkLst>
        <pc:spChg chg="add del mod">
          <ac:chgData name="Cândida R. Paraizo" userId="d3ebabcddea41063" providerId="LiveId" clId="{3DF3EEC6-B8CB-4EB8-8127-6522440815A7}" dt="2024-06-13T20:23:54.433" v="2967" actId="27636"/>
          <ac:spMkLst>
            <pc:docMk/>
            <pc:sldMk cId="3571711186" sldId="266"/>
            <ac:spMk id="3" creationId="{5F17073E-1BCE-D044-E08B-4C4D20B8DA3D}"/>
          </ac:spMkLst>
        </pc:spChg>
        <pc:spChg chg="add mod">
          <ac:chgData name="Cândida R. Paraizo" userId="d3ebabcddea41063" providerId="LiveId" clId="{3DF3EEC6-B8CB-4EB8-8127-6522440815A7}" dt="2024-06-13T20:23:12.225" v="2945"/>
          <ac:spMkLst>
            <pc:docMk/>
            <pc:sldMk cId="3571711186" sldId="266"/>
            <ac:spMk id="4" creationId="{044D77F3-D102-94BA-3CA1-CEB7C841ED88}"/>
          </ac:spMkLst>
        </pc:spChg>
      </pc:sldChg>
      <pc:sldChg chg="addSp delSp modSp add mod">
        <pc:chgData name="Cândida R. Paraizo" userId="d3ebabcddea41063" providerId="LiveId" clId="{3DF3EEC6-B8CB-4EB8-8127-6522440815A7}" dt="2024-06-13T19:56:51.394" v="2816" actId="1076"/>
        <pc:sldMkLst>
          <pc:docMk/>
          <pc:sldMk cId="1218048587" sldId="267"/>
        </pc:sldMkLst>
        <pc:spChg chg="mod">
          <ac:chgData name="Cândida R. Paraizo" userId="d3ebabcddea41063" providerId="LiveId" clId="{3DF3EEC6-B8CB-4EB8-8127-6522440815A7}" dt="2024-06-13T19:51:26.483" v="2775" actId="20577"/>
          <ac:spMkLst>
            <pc:docMk/>
            <pc:sldMk cId="1218048587" sldId="267"/>
            <ac:spMk id="2" creationId="{738F875F-C541-1C31-93C1-BD732637BBEF}"/>
          </ac:spMkLst>
        </pc:spChg>
        <pc:spChg chg="del">
          <ac:chgData name="Cândida R. Paraizo" userId="d3ebabcddea41063" providerId="LiveId" clId="{3DF3EEC6-B8CB-4EB8-8127-6522440815A7}" dt="2024-06-13T19:51:49.144" v="2776"/>
          <ac:spMkLst>
            <pc:docMk/>
            <pc:sldMk cId="1218048587" sldId="267"/>
            <ac:spMk id="3" creationId="{5F17073E-1BCE-D044-E08B-4C4D20B8DA3D}"/>
          </ac:spMkLst>
        </pc:spChg>
        <pc:picChg chg="add mod">
          <ac:chgData name="Cândida R. Paraizo" userId="d3ebabcddea41063" providerId="LiveId" clId="{3DF3EEC6-B8CB-4EB8-8127-6522440815A7}" dt="2024-06-13T19:54:00.549" v="2787" actId="1076"/>
          <ac:picMkLst>
            <pc:docMk/>
            <pc:sldMk cId="1218048587" sldId="267"/>
            <ac:picMk id="4098" creationId="{3E3037F2-80EF-1A4E-522B-7430F87F7B8D}"/>
          </ac:picMkLst>
        </pc:picChg>
        <pc:picChg chg="add mod">
          <ac:chgData name="Cândida R. Paraizo" userId="d3ebabcddea41063" providerId="LiveId" clId="{3DF3EEC6-B8CB-4EB8-8127-6522440815A7}" dt="2024-06-13T19:56:51.394" v="2816" actId="1076"/>
          <ac:picMkLst>
            <pc:docMk/>
            <pc:sldMk cId="1218048587" sldId="267"/>
            <ac:picMk id="4100" creationId="{FC9D2FFE-6A7C-4F7D-C48C-398A5FF83C25}"/>
          </ac:picMkLst>
        </pc:picChg>
      </pc:sldChg>
      <pc:sldChg chg="modSp add mod ord">
        <pc:chgData name="Cândida R. Paraizo" userId="d3ebabcddea41063" providerId="LiveId" clId="{3DF3EEC6-B8CB-4EB8-8127-6522440815A7}" dt="2024-06-08T21:03:43.364" v="1199" actId="123"/>
        <pc:sldMkLst>
          <pc:docMk/>
          <pc:sldMk cId="4082873386" sldId="268"/>
        </pc:sldMkLst>
        <pc:spChg chg="mod">
          <ac:chgData name="Cândida R. Paraizo" userId="d3ebabcddea41063" providerId="LiveId" clId="{3DF3EEC6-B8CB-4EB8-8127-6522440815A7}" dt="2024-06-06T04:08:18.615" v="492" actId="20577"/>
          <ac:spMkLst>
            <pc:docMk/>
            <pc:sldMk cId="4082873386" sldId="268"/>
            <ac:spMk id="2" creationId="{738F875F-C541-1C31-93C1-BD732637BBEF}"/>
          </ac:spMkLst>
        </pc:spChg>
        <pc:spChg chg="mod">
          <ac:chgData name="Cândida R. Paraizo" userId="d3ebabcddea41063" providerId="LiveId" clId="{3DF3EEC6-B8CB-4EB8-8127-6522440815A7}" dt="2024-06-08T21:03:43.364" v="1199" actId="123"/>
          <ac:spMkLst>
            <pc:docMk/>
            <pc:sldMk cId="4082873386" sldId="268"/>
            <ac:spMk id="3" creationId="{5F17073E-1BCE-D044-E08B-4C4D20B8DA3D}"/>
          </ac:spMkLst>
        </pc:spChg>
      </pc:sldChg>
      <pc:sldChg chg="modSp add mod">
        <pc:chgData name="Cândida R. Paraizo" userId="d3ebabcddea41063" providerId="LiveId" clId="{3DF3EEC6-B8CB-4EB8-8127-6522440815A7}" dt="2024-06-08T21:04:06.637" v="1203" actId="123"/>
        <pc:sldMkLst>
          <pc:docMk/>
          <pc:sldMk cId="3144122863" sldId="269"/>
        </pc:sldMkLst>
        <pc:spChg chg="mod">
          <ac:chgData name="Cândida R. Paraizo" userId="d3ebabcddea41063" providerId="LiveId" clId="{3DF3EEC6-B8CB-4EB8-8127-6522440815A7}" dt="2024-06-08T21:04:06.637" v="1203" actId="123"/>
          <ac:spMkLst>
            <pc:docMk/>
            <pc:sldMk cId="3144122863" sldId="269"/>
            <ac:spMk id="3" creationId="{5F17073E-1BCE-D044-E08B-4C4D20B8DA3D}"/>
          </ac:spMkLst>
        </pc:spChg>
      </pc:sldChg>
      <pc:sldChg chg="addSp delSp modSp add mod">
        <pc:chgData name="Cândida R. Paraizo" userId="d3ebabcddea41063" providerId="LiveId" clId="{3DF3EEC6-B8CB-4EB8-8127-6522440815A7}" dt="2024-06-08T21:07:24.550" v="1216" actId="1076"/>
        <pc:sldMkLst>
          <pc:docMk/>
          <pc:sldMk cId="3349242457" sldId="270"/>
        </pc:sldMkLst>
        <pc:spChg chg="mod">
          <ac:chgData name="Cândida R. Paraizo" userId="d3ebabcddea41063" providerId="LiveId" clId="{3DF3EEC6-B8CB-4EB8-8127-6522440815A7}" dt="2024-06-06T04:10:57.529" v="495" actId="6549"/>
          <ac:spMkLst>
            <pc:docMk/>
            <pc:sldMk cId="3349242457" sldId="270"/>
            <ac:spMk id="2" creationId="{738F875F-C541-1C31-93C1-BD732637BBEF}"/>
          </ac:spMkLst>
        </pc:spChg>
        <pc:spChg chg="del">
          <ac:chgData name="Cândida R. Paraizo" userId="d3ebabcddea41063" providerId="LiveId" clId="{3DF3EEC6-B8CB-4EB8-8127-6522440815A7}" dt="2024-06-06T04:06:22.565" v="327"/>
          <ac:spMkLst>
            <pc:docMk/>
            <pc:sldMk cId="3349242457" sldId="270"/>
            <ac:spMk id="3" creationId="{5F17073E-1BCE-D044-E08B-4C4D20B8DA3D}"/>
          </ac:spMkLst>
        </pc:spChg>
        <pc:spChg chg="add mod">
          <ac:chgData name="Cândida R. Paraizo" userId="d3ebabcddea41063" providerId="LiveId" clId="{3DF3EEC6-B8CB-4EB8-8127-6522440815A7}" dt="2024-06-08T21:07:24.550" v="1216" actId="1076"/>
          <ac:spMkLst>
            <pc:docMk/>
            <pc:sldMk cId="3349242457" sldId="270"/>
            <ac:spMk id="4" creationId="{193613B7-C7A2-A594-5217-D24E3DC3DE41}"/>
          </ac:spMkLst>
        </pc:spChg>
      </pc:sldChg>
      <pc:sldChg chg="modSp add mod">
        <pc:chgData name="Cândida R. Paraizo" userId="d3ebabcddea41063" providerId="LiveId" clId="{3DF3EEC6-B8CB-4EB8-8127-6522440815A7}" dt="2024-06-08T21:07:29.174" v="1217" actId="123"/>
        <pc:sldMkLst>
          <pc:docMk/>
          <pc:sldMk cId="160470841" sldId="271"/>
        </pc:sldMkLst>
        <pc:spChg chg="mod">
          <ac:chgData name="Cândida R. Paraizo" userId="d3ebabcddea41063" providerId="LiveId" clId="{3DF3EEC6-B8CB-4EB8-8127-6522440815A7}" dt="2024-06-06T04:06:37.448" v="334" actId="20577"/>
          <ac:spMkLst>
            <pc:docMk/>
            <pc:sldMk cId="160470841" sldId="271"/>
            <ac:spMk id="2" creationId="{738F875F-C541-1C31-93C1-BD732637BBEF}"/>
          </ac:spMkLst>
        </pc:spChg>
        <pc:spChg chg="mod">
          <ac:chgData name="Cândida R. Paraizo" userId="d3ebabcddea41063" providerId="LiveId" clId="{3DF3EEC6-B8CB-4EB8-8127-6522440815A7}" dt="2024-06-08T21:07:29.174" v="1217" actId="123"/>
          <ac:spMkLst>
            <pc:docMk/>
            <pc:sldMk cId="160470841" sldId="271"/>
            <ac:spMk id="3" creationId="{5F17073E-1BCE-D044-E08B-4C4D20B8DA3D}"/>
          </ac:spMkLst>
        </pc:spChg>
      </pc:sldChg>
      <pc:sldChg chg="addSp delSp modSp add mod ord">
        <pc:chgData name="Cândida R. Paraizo" userId="d3ebabcddea41063" providerId="LiveId" clId="{3DF3EEC6-B8CB-4EB8-8127-6522440815A7}" dt="2024-06-13T20:18:05.746" v="2943" actId="1076"/>
        <pc:sldMkLst>
          <pc:docMk/>
          <pc:sldMk cId="1389895770" sldId="272"/>
        </pc:sldMkLst>
        <pc:spChg chg="del">
          <ac:chgData name="Cândida R. Paraizo" userId="d3ebabcddea41063" providerId="LiveId" clId="{3DF3EEC6-B8CB-4EB8-8127-6522440815A7}" dt="2024-06-06T14:33:14.306" v="513"/>
          <ac:spMkLst>
            <pc:docMk/>
            <pc:sldMk cId="1389895770" sldId="272"/>
            <ac:spMk id="3" creationId="{5F17073E-1BCE-D044-E08B-4C4D20B8DA3D}"/>
          </ac:spMkLst>
        </pc:spChg>
        <pc:spChg chg="add del mod">
          <ac:chgData name="Cândida R. Paraizo" userId="d3ebabcddea41063" providerId="LiveId" clId="{3DF3EEC6-B8CB-4EB8-8127-6522440815A7}" dt="2024-06-13T19:01:26.478" v="1817" actId="478"/>
          <ac:spMkLst>
            <pc:docMk/>
            <pc:sldMk cId="1389895770" sldId="272"/>
            <ac:spMk id="3" creationId="{C726AAB2-F33C-D080-F19C-04950CA12195}"/>
          </ac:spMkLst>
        </pc:spChg>
        <pc:spChg chg="add">
          <ac:chgData name="Cândida R. Paraizo" userId="d3ebabcddea41063" providerId="LiveId" clId="{3DF3EEC6-B8CB-4EB8-8127-6522440815A7}" dt="2024-06-06T15:05:15.556" v="550"/>
          <ac:spMkLst>
            <pc:docMk/>
            <pc:sldMk cId="1389895770" sldId="272"/>
            <ac:spMk id="4" creationId="{9079BF06-6D41-A1AF-556F-2DC6C28047AD}"/>
          </ac:spMkLst>
        </pc:spChg>
        <pc:spChg chg="add del">
          <ac:chgData name="Cândida R. Paraizo" userId="d3ebabcddea41063" providerId="LiveId" clId="{3DF3EEC6-B8CB-4EB8-8127-6522440815A7}" dt="2024-06-06T15:05:29.371" v="553" actId="478"/>
          <ac:spMkLst>
            <pc:docMk/>
            <pc:sldMk cId="1389895770" sldId="272"/>
            <ac:spMk id="5" creationId="{DAF17595-8A24-5D0C-6D41-6B1ADAF585F8}"/>
          </ac:spMkLst>
        </pc:spChg>
        <pc:spChg chg="add del mod">
          <ac:chgData name="Cândida R. Paraizo" userId="d3ebabcddea41063" providerId="LiveId" clId="{3DF3EEC6-B8CB-4EB8-8127-6522440815A7}" dt="2024-06-06T15:05:47.257" v="559" actId="478"/>
          <ac:spMkLst>
            <pc:docMk/>
            <pc:sldMk cId="1389895770" sldId="272"/>
            <ac:spMk id="6" creationId="{27F116F1-38F5-C121-1538-09D439F7C0B5}"/>
          </ac:spMkLst>
        </pc:spChg>
        <pc:picChg chg="add mod">
          <ac:chgData name="Cândida R. Paraizo" userId="d3ebabcddea41063" providerId="LiveId" clId="{3DF3EEC6-B8CB-4EB8-8127-6522440815A7}" dt="2024-06-13T20:18:01.393" v="2941" actId="1076"/>
          <ac:picMkLst>
            <pc:docMk/>
            <pc:sldMk cId="1389895770" sldId="272"/>
            <ac:picMk id="4" creationId="{88628505-EBF2-FB0A-65A9-56E10B531D9E}"/>
          </ac:picMkLst>
        </pc:picChg>
        <pc:picChg chg="add mod">
          <ac:chgData name="Cândida R. Paraizo" userId="d3ebabcddea41063" providerId="LiveId" clId="{3DF3EEC6-B8CB-4EB8-8127-6522440815A7}" dt="2024-06-13T19:34:06.050" v="2463" actId="1076"/>
          <ac:picMkLst>
            <pc:docMk/>
            <pc:sldMk cId="1389895770" sldId="272"/>
            <ac:picMk id="5" creationId="{0824B0FE-5F98-C1A7-C676-9AF56511F4D8}"/>
          </ac:picMkLst>
        </pc:picChg>
        <pc:picChg chg="add mod">
          <ac:chgData name="Cândida R. Paraizo" userId="d3ebabcddea41063" providerId="LiveId" clId="{3DF3EEC6-B8CB-4EB8-8127-6522440815A7}" dt="2024-06-13T20:18:05.746" v="2943" actId="1076"/>
          <ac:picMkLst>
            <pc:docMk/>
            <pc:sldMk cId="1389895770" sldId="272"/>
            <ac:picMk id="6" creationId="{11946830-956F-8E1A-0335-CF5F3CFA441F}"/>
          </ac:picMkLst>
        </pc:picChg>
        <pc:picChg chg="add mod">
          <ac:chgData name="Cândida R. Paraizo" userId="d3ebabcddea41063" providerId="LiveId" clId="{3DF3EEC6-B8CB-4EB8-8127-6522440815A7}" dt="2024-06-06T14:43:18.472" v="545" actId="1076"/>
          <ac:picMkLst>
            <pc:docMk/>
            <pc:sldMk cId="1389895770" sldId="272"/>
            <ac:picMk id="2050" creationId="{33C6CA68-28E1-EC1B-7A2D-432E43A151EA}"/>
          </ac:picMkLst>
        </pc:picChg>
        <pc:picChg chg="add mod">
          <ac:chgData name="Cândida R. Paraizo" userId="d3ebabcddea41063" providerId="LiveId" clId="{3DF3EEC6-B8CB-4EB8-8127-6522440815A7}" dt="2024-06-06T14:33:11.297" v="511"/>
          <ac:picMkLst>
            <pc:docMk/>
            <pc:sldMk cId="1389895770" sldId="272"/>
            <ac:picMk id="2052" creationId="{24DB0D16-FDE8-2962-0842-3C4B4FCEC15F}"/>
          </ac:picMkLst>
        </pc:picChg>
        <pc:picChg chg="add mod">
          <ac:chgData name="Cândida R. Paraizo" userId="d3ebabcddea41063" providerId="LiveId" clId="{3DF3EEC6-B8CB-4EB8-8127-6522440815A7}" dt="2024-06-13T19:17:00.096" v="1832" actId="1076"/>
          <ac:picMkLst>
            <pc:docMk/>
            <pc:sldMk cId="1389895770" sldId="272"/>
            <ac:picMk id="2052" creationId="{89AA95E6-4237-4454-C11E-EA87E77AFA4B}"/>
          </ac:picMkLst>
        </pc:picChg>
        <pc:picChg chg="add del mod">
          <ac:chgData name="Cândida R. Paraizo" userId="d3ebabcddea41063" providerId="LiveId" clId="{3DF3EEC6-B8CB-4EB8-8127-6522440815A7}" dt="2024-06-13T19:01:03.649" v="1808" actId="478"/>
          <ac:picMkLst>
            <pc:docMk/>
            <pc:sldMk cId="1389895770" sldId="272"/>
            <ac:picMk id="2054" creationId="{4F2BB023-E845-F10A-CD6D-AA181E32673F}"/>
          </ac:picMkLst>
        </pc:picChg>
        <pc:picChg chg="add mod">
          <ac:chgData name="Cândida R. Paraizo" userId="d3ebabcddea41063" providerId="LiveId" clId="{3DF3EEC6-B8CB-4EB8-8127-6522440815A7}" dt="2024-06-06T14:33:44.639" v="519" actId="14100"/>
          <ac:picMkLst>
            <pc:docMk/>
            <pc:sldMk cId="1389895770" sldId="272"/>
            <ac:picMk id="2056" creationId="{FC82A9B4-CD98-89A0-B50D-FF02A2A52A61}"/>
          </ac:picMkLst>
        </pc:picChg>
        <pc:picChg chg="add del mod">
          <ac:chgData name="Cândida R. Paraizo" userId="d3ebabcddea41063" providerId="LiveId" clId="{3DF3EEC6-B8CB-4EB8-8127-6522440815A7}" dt="2024-06-13T19:01:28.737" v="1819" actId="478"/>
          <ac:picMkLst>
            <pc:docMk/>
            <pc:sldMk cId="1389895770" sldId="272"/>
            <ac:picMk id="2058" creationId="{52D36E34-800D-EDF3-C87E-B7C4F614448D}"/>
          </ac:picMkLst>
        </pc:picChg>
        <pc:picChg chg="add del mod">
          <ac:chgData name="Cândida R. Paraizo" userId="d3ebabcddea41063" providerId="LiveId" clId="{3DF3EEC6-B8CB-4EB8-8127-6522440815A7}" dt="2024-06-13T19:01:22.245" v="1816" actId="478"/>
          <ac:picMkLst>
            <pc:docMk/>
            <pc:sldMk cId="1389895770" sldId="272"/>
            <ac:picMk id="2060" creationId="{B1AFB750-6101-CA34-A6F2-8100093DDB49}"/>
          </ac:picMkLst>
        </pc:picChg>
        <pc:picChg chg="add del mod">
          <ac:chgData name="Cândida R. Paraizo" userId="d3ebabcddea41063" providerId="LiveId" clId="{3DF3EEC6-B8CB-4EB8-8127-6522440815A7}" dt="2024-06-13T19:01:08.571" v="1810" actId="478"/>
          <ac:picMkLst>
            <pc:docMk/>
            <pc:sldMk cId="1389895770" sldId="272"/>
            <ac:picMk id="2062" creationId="{74EAE197-B07A-5BB9-ADDB-FD6016844AF1}"/>
          </ac:picMkLst>
        </pc:picChg>
        <pc:picChg chg="add del mod">
          <ac:chgData name="Cândida R. Paraizo" userId="d3ebabcddea41063" providerId="LiveId" clId="{3DF3EEC6-B8CB-4EB8-8127-6522440815A7}" dt="2024-06-13T19:01:13.261" v="1811" actId="478"/>
          <ac:picMkLst>
            <pc:docMk/>
            <pc:sldMk cId="1389895770" sldId="272"/>
            <ac:picMk id="2064" creationId="{9D071BF2-7FD6-8C2A-C613-EBB5DBB2DDDC}"/>
          </ac:picMkLst>
        </pc:picChg>
        <pc:picChg chg="add del mod">
          <ac:chgData name="Cândida R. Paraizo" userId="d3ebabcddea41063" providerId="LiveId" clId="{3DF3EEC6-B8CB-4EB8-8127-6522440815A7}" dt="2024-06-13T19:01:27.746" v="1818" actId="478"/>
          <ac:picMkLst>
            <pc:docMk/>
            <pc:sldMk cId="1389895770" sldId="272"/>
            <ac:picMk id="2066" creationId="{6430A6B3-EBB9-6919-772C-220D2C975C99}"/>
          </ac:picMkLst>
        </pc:picChg>
        <pc:picChg chg="add del mod">
          <ac:chgData name="Cândida R. Paraizo" userId="d3ebabcddea41063" providerId="LiveId" clId="{3DF3EEC6-B8CB-4EB8-8127-6522440815A7}" dt="2024-06-13T19:01:05.614" v="1809" actId="478"/>
          <ac:picMkLst>
            <pc:docMk/>
            <pc:sldMk cId="1389895770" sldId="272"/>
            <ac:picMk id="2068" creationId="{70B896E9-6120-4159-0A1B-21877627EBE8}"/>
          </ac:picMkLst>
        </pc:picChg>
        <pc:picChg chg="add mod">
          <ac:chgData name="Cândida R. Paraizo" userId="d3ebabcddea41063" providerId="LiveId" clId="{3DF3EEC6-B8CB-4EB8-8127-6522440815A7}" dt="2024-06-13T19:34:04.753" v="2462" actId="1076"/>
          <ac:picMkLst>
            <pc:docMk/>
            <pc:sldMk cId="1389895770" sldId="272"/>
            <ac:picMk id="2076" creationId="{3DFEDE15-2938-2C17-8C63-7C3EC55B549C}"/>
          </ac:picMkLst>
        </pc:picChg>
      </pc:sldChg>
      <pc:sldChg chg="add del">
        <pc:chgData name="Cândida R. Paraizo" userId="d3ebabcddea41063" providerId="LiveId" clId="{3DF3EEC6-B8CB-4EB8-8127-6522440815A7}" dt="2024-06-06T04:10:18.325" v="494" actId="47"/>
        <pc:sldMkLst>
          <pc:docMk/>
          <pc:sldMk cId="3128892586" sldId="272"/>
        </pc:sldMkLst>
      </pc:sldChg>
      <pc:sldChg chg="modSp add del mod ord">
        <pc:chgData name="Cândida R. Paraizo" userId="d3ebabcddea41063" providerId="LiveId" clId="{3DF3EEC6-B8CB-4EB8-8127-6522440815A7}" dt="2024-06-13T19:50:17.334" v="2746" actId="47"/>
        <pc:sldMkLst>
          <pc:docMk/>
          <pc:sldMk cId="4079532824" sldId="273"/>
        </pc:sldMkLst>
        <pc:spChg chg="mod">
          <ac:chgData name="Cândida R. Paraizo" userId="d3ebabcddea41063" providerId="LiveId" clId="{3DF3EEC6-B8CB-4EB8-8127-6522440815A7}" dt="2024-06-06T15:18:36.158" v="643" actId="20577"/>
          <ac:spMkLst>
            <pc:docMk/>
            <pc:sldMk cId="4079532824" sldId="273"/>
            <ac:spMk id="2" creationId="{738F875F-C541-1C31-93C1-BD732637BBEF}"/>
          </ac:spMkLst>
        </pc:spChg>
        <pc:spChg chg="mod">
          <ac:chgData name="Cândida R. Paraizo" userId="d3ebabcddea41063" providerId="LiveId" clId="{3DF3EEC6-B8CB-4EB8-8127-6522440815A7}" dt="2024-06-13T19:38:31.431" v="2565" actId="20577"/>
          <ac:spMkLst>
            <pc:docMk/>
            <pc:sldMk cId="4079532824" sldId="273"/>
            <ac:spMk id="3" creationId="{5F17073E-1BCE-D044-E08B-4C4D20B8DA3D}"/>
          </ac:spMkLst>
        </pc:spChg>
      </pc:sldChg>
      <pc:sldChg chg="addSp delSp modSp add mod ord">
        <pc:chgData name="Cândida R. Paraizo" userId="d3ebabcddea41063" providerId="LiveId" clId="{3DF3EEC6-B8CB-4EB8-8127-6522440815A7}" dt="2024-06-13T20:17:14.133" v="2938" actId="113"/>
        <pc:sldMkLst>
          <pc:docMk/>
          <pc:sldMk cId="1079113825" sldId="274"/>
        </pc:sldMkLst>
        <pc:spChg chg="mod">
          <ac:chgData name="Cândida R. Paraizo" userId="d3ebabcddea41063" providerId="LiveId" clId="{3DF3EEC6-B8CB-4EB8-8127-6522440815A7}" dt="2024-06-08T21:22:04.281" v="1235" actId="20577"/>
          <ac:spMkLst>
            <pc:docMk/>
            <pc:sldMk cId="1079113825" sldId="274"/>
            <ac:spMk id="2" creationId="{738F875F-C541-1C31-93C1-BD732637BBEF}"/>
          </ac:spMkLst>
        </pc:spChg>
        <pc:spChg chg="add del mod">
          <ac:chgData name="Cândida R. Paraizo" userId="d3ebabcddea41063" providerId="LiveId" clId="{3DF3EEC6-B8CB-4EB8-8127-6522440815A7}" dt="2024-06-13T18:55:55.671" v="1788"/>
          <ac:spMkLst>
            <pc:docMk/>
            <pc:sldMk cId="1079113825" sldId="274"/>
            <ac:spMk id="3" creationId="{A40C4D6C-6FA8-A580-D1A2-E39990163455}"/>
          </ac:spMkLst>
        </pc:spChg>
        <pc:spChg chg="add del mod">
          <ac:chgData name="Cândida R. Paraizo" userId="d3ebabcddea41063" providerId="LiveId" clId="{3DF3EEC6-B8CB-4EB8-8127-6522440815A7}" dt="2024-06-13T18:56:42.401" v="1792" actId="22"/>
          <ac:spMkLst>
            <pc:docMk/>
            <pc:sldMk cId="1079113825" sldId="274"/>
            <ac:spMk id="4" creationId="{30EEA4AA-0AE6-3A2C-145D-A60955E7642E}"/>
          </ac:spMkLst>
        </pc:spChg>
        <pc:spChg chg="add mod">
          <ac:chgData name="Cândida R. Paraizo" userId="d3ebabcddea41063" providerId="LiveId" clId="{3DF3EEC6-B8CB-4EB8-8127-6522440815A7}" dt="2024-06-13T18:56:03.613" v="1791" actId="14100"/>
          <ac:spMkLst>
            <pc:docMk/>
            <pc:sldMk cId="1079113825" sldId="274"/>
            <ac:spMk id="5" creationId="{52AE22F4-8C84-21DB-658B-9A6E1902D0EE}"/>
          </ac:spMkLst>
        </pc:spChg>
        <pc:spChg chg="add del mod">
          <ac:chgData name="Cândida R. Paraizo" userId="d3ebabcddea41063" providerId="LiveId" clId="{3DF3EEC6-B8CB-4EB8-8127-6522440815A7}" dt="2024-06-13T19:00:57.559" v="1805" actId="478"/>
          <ac:spMkLst>
            <pc:docMk/>
            <pc:sldMk cId="1079113825" sldId="274"/>
            <ac:spMk id="12" creationId="{B4744845-55E1-EEB9-1587-6C7EFA50B052}"/>
          </ac:spMkLst>
        </pc:spChg>
        <pc:graphicFrameChg chg="add del mod modGraphic">
          <ac:chgData name="Cândida R. Paraizo" userId="d3ebabcddea41063" providerId="LiveId" clId="{3DF3EEC6-B8CB-4EB8-8127-6522440815A7}" dt="2024-06-13T20:16:57.733" v="2933" actId="478"/>
          <ac:graphicFrameMkLst>
            <pc:docMk/>
            <pc:sldMk cId="1079113825" sldId="274"/>
            <ac:graphicFrameMk id="13" creationId="{A8EA5271-61FE-2586-62F4-4EF5CEDEB990}"/>
          </ac:graphicFrameMkLst>
        </pc:graphicFrameChg>
        <pc:graphicFrameChg chg="add mod modGraphic">
          <ac:chgData name="Cândida R. Paraizo" userId="d3ebabcddea41063" providerId="LiveId" clId="{3DF3EEC6-B8CB-4EB8-8127-6522440815A7}" dt="2024-06-13T20:17:14.133" v="2938" actId="113"/>
          <ac:graphicFrameMkLst>
            <pc:docMk/>
            <pc:sldMk cId="1079113825" sldId="274"/>
            <ac:graphicFrameMk id="14" creationId="{66A452F7-509B-54F9-293D-4F7260DDADD5}"/>
          </ac:graphicFrameMkLst>
        </pc:graphicFrameChg>
        <pc:picChg chg="add del mod ord">
          <ac:chgData name="Cândida R. Paraizo" userId="d3ebabcddea41063" providerId="LiveId" clId="{3DF3EEC6-B8CB-4EB8-8127-6522440815A7}" dt="2024-06-13T19:00:53.827" v="1804" actId="478"/>
          <ac:picMkLst>
            <pc:docMk/>
            <pc:sldMk cId="1079113825" sldId="274"/>
            <ac:picMk id="7" creationId="{B5F8214E-9A64-B663-FAAC-3D5894C954CA}"/>
          </ac:picMkLst>
        </pc:picChg>
        <pc:picChg chg="add del mod">
          <ac:chgData name="Cândida R. Paraizo" userId="d3ebabcddea41063" providerId="LiveId" clId="{3DF3EEC6-B8CB-4EB8-8127-6522440815A7}" dt="2024-06-13T19:00:58.623" v="1806" actId="478"/>
          <ac:picMkLst>
            <pc:docMk/>
            <pc:sldMk cId="1079113825" sldId="274"/>
            <ac:picMk id="9" creationId="{F995B12C-A86F-B8A4-3C57-4FE0501E2399}"/>
          </ac:picMkLst>
        </pc:picChg>
        <pc:picChg chg="add del mod">
          <ac:chgData name="Cândida R. Paraizo" userId="d3ebabcddea41063" providerId="LiveId" clId="{3DF3EEC6-B8CB-4EB8-8127-6522440815A7}" dt="2024-06-13T19:00:59.656" v="1807" actId="478"/>
          <ac:picMkLst>
            <pc:docMk/>
            <pc:sldMk cId="1079113825" sldId="274"/>
            <ac:picMk id="11" creationId="{740AB4B5-D1EC-7ACF-0FAD-8FB5882DFD87}"/>
          </ac:picMkLst>
        </pc:picChg>
        <pc:picChg chg="del">
          <ac:chgData name="Cândida R. Paraizo" userId="d3ebabcddea41063" providerId="LiveId" clId="{3DF3EEC6-B8CB-4EB8-8127-6522440815A7}" dt="2024-06-08T21:21:59.297" v="1229" actId="478"/>
          <ac:picMkLst>
            <pc:docMk/>
            <pc:sldMk cId="1079113825" sldId="274"/>
            <ac:picMk id="1026" creationId="{93CAE4E8-16F4-FC4D-CF86-CB2D6F2E268F}"/>
          </ac:picMkLst>
        </pc:picChg>
      </pc:sldChg>
      <pc:sldChg chg="addSp delSp modSp add mod">
        <pc:chgData name="Cândida R. Paraizo" userId="d3ebabcddea41063" providerId="LiveId" clId="{3DF3EEC6-B8CB-4EB8-8127-6522440815A7}" dt="2024-06-13T19:00:50.421" v="1803" actId="1076"/>
        <pc:sldMkLst>
          <pc:docMk/>
          <pc:sldMk cId="621815537" sldId="275"/>
        </pc:sldMkLst>
        <pc:spChg chg="mod">
          <ac:chgData name="Cândida R. Paraizo" userId="d3ebabcddea41063" providerId="LiveId" clId="{3DF3EEC6-B8CB-4EB8-8127-6522440815A7}" dt="2024-06-13T18:36:12.688" v="1580" actId="313"/>
          <ac:spMkLst>
            <pc:docMk/>
            <pc:sldMk cId="621815537" sldId="275"/>
            <ac:spMk id="2" creationId="{738F875F-C541-1C31-93C1-BD732637BBEF}"/>
          </ac:spMkLst>
        </pc:spChg>
        <pc:spChg chg="del">
          <ac:chgData name="Cândida R. Paraizo" userId="d3ebabcddea41063" providerId="LiveId" clId="{3DF3EEC6-B8CB-4EB8-8127-6522440815A7}" dt="2024-06-13T19:00:44.325" v="1802" actId="478"/>
          <ac:spMkLst>
            <pc:docMk/>
            <pc:sldMk cId="621815537" sldId="275"/>
            <ac:spMk id="3" creationId="{A40C4D6C-6FA8-A580-D1A2-E39990163455}"/>
          </ac:spMkLst>
        </pc:spChg>
        <pc:picChg chg="add mod">
          <ac:chgData name="Cândida R. Paraizo" userId="d3ebabcddea41063" providerId="LiveId" clId="{3DF3EEC6-B8CB-4EB8-8127-6522440815A7}" dt="2024-06-13T19:00:50.421" v="1803" actId="1076"/>
          <ac:picMkLst>
            <pc:docMk/>
            <pc:sldMk cId="621815537" sldId="275"/>
            <ac:picMk id="4" creationId="{E50AE355-A5FD-BF74-9CB0-ABB91D42B515}"/>
          </ac:picMkLst>
        </pc:picChg>
        <pc:picChg chg="add mod">
          <ac:chgData name="Cândida R. Paraizo" userId="d3ebabcddea41063" providerId="LiveId" clId="{3DF3EEC6-B8CB-4EB8-8127-6522440815A7}" dt="2024-06-13T19:00:50.421" v="1803" actId="1076"/>
          <ac:picMkLst>
            <pc:docMk/>
            <pc:sldMk cId="621815537" sldId="275"/>
            <ac:picMk id="5" creationId="{E3EF1DB6-8F33-3F33-13B5-CA95FDC940B6}"/>
          </ac:picMkLst>
        </pc:picChg>
        <pc:picChg chg="add mod">
          <ac:chgData name="Cândida R. Paraizo" userId="d3ebabcddea41063" providerId="LiveId" clId="{3DF3EEC6-B8CB-4EB8-8127-6522440815A7}" dt="2024-06-13T19:00:50.421" v="1803" actId="1076"/>
          <ac:picMkLst>
            <pc:docMk/>
            <pc:sldMk cId="621815537" sldId="275"/>
            <ac:picMk id="6" creationId="{5C7C0B3B-4B86-91BF-FE05-E75166181F1D}"/>
          </ac:picMkLst>
        </pc:picChg>
      </pc:sldChg>
      <pc:sldChg chg="addSp delSp modSp add mod">
        <pc:chgData name="Cândida R. Paraizo" userId="d3ebabcddea41063" providerId="LiveId" clId="{3DF3EEC6-B8CB-4EB8-8127-6522440815A7}" dt="2024-06-13T18:35:02.446" v="1579" actId="1076"/>
        <pc:sldMkLst>
          <pc:docMk/>
          <pc:sldMk cId="4040267348" sldId="276"/>
        </pc:sldMkLst>
        <pc:spChg chg="mod">
          <ac:chgData name="Cândida R. Paraizo" userId="d3ebabcddea41063" providerId="LiveId" clId="{3DF3EEC6-B8CB-4EB8-8127-6522440815A7}" dt="2024-06-13T18:34:51.685" v="1575" actId="20577"/>
          <ac:spMkLst>
            <pc:docMk/>
            <pc:sldMk cId="4040267348" sldId="276"/>
            <ac:spMk id="2" creationId="{738F875F-C541-1C31-93C1-BD732637BBEF}"/>
          </ac:spMkLst>
        </pc:spChg>
        <pc:spChg chg="add del mod">
          <ac:chgData name="Cândida R. Paraizo" userId="d3ebabcddea41063" providerId="LiveId" clId="{3DF3EEC6-B8CB-4EB8-8127-6522440815A7}" dt="2024-06-13T18:34:55.750" v="1577" actId="22"/>
          <ac:spMkLst>
            <pc:docMk/>
            <pc:sldMk cId="4040267348" sldId="276"/>
            <ac:spMk id="3" creationId="{DD777EC6-E3D9-5B3F-AD50-B50CA71CB9FD}"/>
          </ac:spMkLst>
        </pc:spChg>
        <pc:picChg chg="add mod ord">
          <ac:chgData name="Cândida R. Paraizo" userId="d3ebabcddea41063" providerId="LiveId" clId="{3DF3EEC6-B8CB-4EB8-8127-6522440815A7}" dt="2024-06-13T18:35:02.446" v="1579" actId="1076"/>
          <ac:picMkLst>
            <pc:docMk/>
            <pc:sldMk cId="4040267348" sldId="276"/>
            <ac:picMk id="5" creationId="{BB6177D7-4E54-F43A-B843-B0F24D372988}"/>
          </ac:picMkLst>
        </pc:picChg>
        <pc:picChg chg="del">
          <ac:chgData name="Cândida R. Paraizo" userId="d3ebabcddea41063" providerId="LiveId" clId="{3DF3EEC6-B8CB-4EB8-8127-6522440815A7}" dt="2024-06-13T18:34:54.350" v="1576" actId="478"/>
          <ac:picMkLst>
            <pc:docMk/>
            <pc:sldMk cId="4040267348" sldId="276"/>
            <ac:picMk id="1026" creationId="{93CAE4E8-16F4-FC4D-CF86-CB2D6F2E268F}"/>
          </ac:picMkLst>
        </pc:picChg>
      </pc:sldChg>
      <pc:sldChg chg="modSp add del mod ord">
        <pc:chgData name="Cândida R. Paraizo" userId="d3ebabcddea41063" providerId="LiveId" clId="{3DF3EEC6-B8CB-4EB8-8127-6522440815A7}" dt="2024-06-13T20:06:30.583" v="2914" actId="47"/>
        <pc:sldMkLst>
          <pc:docMk/>
          <pc:sldMk cId="2469435018" sldId="277"/>
        </pc:sldMkLst>
        <pc:spChg chg="mod">
          <ac:chgData name="Cândida R. Paraizo" userId="d3ebabcddea41063" providerId="LiveId" clId="{3DF3EEC6-B8CB-4EB8-8127-6522440815A7}" dt="2024-06-13T19:39:13.217" v="2571"/>
          <ac:spMkLst>
            <pc:docMk/>
            <pc:sldMk cId="2469435018" sldId="277"/>
            <ac:spMk id="2" creationId="{738F875F-C541-1C31-93C1-BD732637BBEF}"/>
          </ac:spMkLst>
        </pc:spChg>
      </pc:sldChg>
      <pc:sldChg chg="modSp add mod ord">
        <pc:chgData name="Cândida R. Paraizo" userId="d3ebabcddea41063" providerId="LiveId" clId="{3DF3EEC6-B8CB-4EB8-8127-6522440815A7}" dt="2024-06-13T19:49:34.969" v="2716" actId="20577"/>
        <pc:sldMkLst>
          <pc:docMk/>
          <pc:sldMk cId="682843395" sldId="278"/>
        </pc:sldMkLst>
        <pc:spChg chg="mod">
          <ac:chgData name="Cândida R. Paraizo" userId="d3ebabcddea41063" providerId="LiveId" clId="{3DF3EEC6-B8CB-4EB8-8127-6522440815A7}" dt="2024-06-13T19:49:13.738" v="2702" actId="6549"/>
          <ac:spMkLst>
            <pc:docMk/>
            <pc:sldMk cId="682843395" sldId="278"/>
            <ac:spMk id="2" creationId="{738F875F-C541-1C31-93C1-BD732637BBEF}"/>
          </ac:spMkLst>
        </pc:spChg>
        <pc:spChg chg="mod">
          <ac:chgData name="Cândida R. Paraizo" userId="d3ebabcddea41063" providerId="LiveId" clId="{3DF3EEC6-B8CB-4EB8-8127-6522440815A7}" dt="2024-06-13T19:49:34.969" v="2716" actId="20577"/>
          <ac:spMkLst>
            <pc:docMk/>
            <pc:sldMk cId="682843395" sldId="278"/>
            <ac:spMk id="3" creationId="{5F17073E-1BCE-D044-E08B-4C4D20B8DA3D}"/>
          </ac:spMkLst>
        </pc:spChg>
      </pc:sldChg>
      <pc:sldChg chg="modSp add mod ord">
        <pc:chgData name="Cândida R. Paraizo" userId="d3ebabcddea41063" providerId="LiveId" clId="{3DF3EEC6-B8CB-4EB8-8127-6522440815A7}" dt="2024-06-13T19:50:31.265" v="2752"/>
        <pc:sldMkLst>
          <pc:docMk/>
          <pc:sldMk cId="1242657278" sldId="279"/>
        </pc:sldMkLst>
        <pc:spChg chg="mod">
          <ac:chgData name="Cândida R. Paraizo" userId="d3ebabcddea41063" providerId="LiveId" clId="{3DF3EEC6-B8CB-4EB8-8127-6522440815A7}" dt="2024-06-13T19:49:52.088" v="2724" actId="20577"/>
          <ac:spMkLst>
            <pc:docMk/>
            <pc:sldMk cId="1242657278" sldId="279"/>
            <ac:spMk id="2" creationId="{738F875F-C541-1C31-93C1-BD732637BBEF}"/>
          </ac:spMkLst>
        </pc:spChg>
        <pc:spChg chg="mod">
          <ac:chgData name="Cândida R. Paraizo" userId="d3ebabcddea41063" providerId="LiveId" clId="{3DF3EEC6-B8CB-4EB8-8127-6522440815A7}" dt="2024-06-13T19:50:11.734" v="2745" actId="20577"/>
          <ac:spMkLst>
            <pc:docMk/>
            <pc:sldMk cId="1242657278" sldId="279"/>
            <ac:spMk id="3" creationId="{5F17073E-1BCE-D044-E08B-4C4D20B8DA3D}"/>
          </ac:spMkLst>
        </pc:spChg>
      </pc:sldChg>
      <pc:sldChg chg="addSp delSp modSp add mod">
        <pc:chgData name="Cândida R. Paraizo" userId="d3ebabcddea41063" providerId="LiveId" clId="{3DF3EEC6-B8CB-4EB8-8127-6522440815A7}" dt="2024-06-13T19:59:19.570" v="2913" actId="1076"/>
        <pc:sldMkLst>
          <pc:docMk/>
          <pc:sldMk cId="1154218982" sldId="280"/>
        </pc:sldMkLst>
        <pc:spChg chg="del">
          <ac:chgData name="Cândida R. Paraizo" userId="d3ebabcddea41063" providerId="LiveId" clId="{3DF3EEC6-B8CB-4EB8-8127-6522440815A7}" dt="2024-06-13T19:59:14.973" v="2911" actId="22"/>
          <ac:spMkLst>
            <pc:docMk/>
            <pc:sldMk cId="1154218982" sldId="280"/>
            <ac:spMk id="3" creationId="{5F17073E-1BCE-D044-E08B-4C4D20B8DA3D}"/>
          </ac:spMkLst>
        </pc:spChg>
        <pc:picChg chg="add mod ord">
          <ac:chgData name="Cândida R. Paraizo" userId="d3ebabcddea41063" providerId="LiveId" clId="{3DF3EEC6-B8CB-4EB8-8127-6522440815A7}" dt="2024-06-13T19:59:19.570" v="2913" actId="1076"/>
          <ac:picMkLst>
            <pc:docMk/>
            <pc:sldMk cId="1154218982" sldId="280"/>
            <ac:picMk id="5" creationId="{17F0B0A8-46B4-6849-3E22-CF0C1CAC8EDE}"/>
          </ac:picMkLst>
        </pc:picChg>
      </pc:sldChg>
      <pc:sldChg chg="modSp add mod">
        <pc:chgData name="Cândida R. Paraizo" userId="d3ebabcddea41063" providerId="LiveId" clId="{3DF3EEC6-B8CB-4EB8-8127-6522440815A7}" dt="2024-06-13T20:31:40.371" v="3038" actId="27636"/>
        <pc:sldMkLst>
          <pc:docMk/>
          <pc:sldMk cId="1833233038" sldId="281"/>
        </pc:sldMkLst>
        <pc:spChg chg="mod">
          <ac:chgData name="Cândida R. Paraizo" userId="d3ebabcddea41063" providerId="LiveId" clId="{3DF3EEC6-B8CB-4EB8-8127-6522440815A7}" dt="2024-06-13T20:31:40.371" v="3038" actId="27636"/>
          <ac:spMkLst>
            <pc:docMk/>
            <pc:sldMk cId="1833233038" sldId="281"/>
            <ac:spMk id="3" creationId="{5F17073E-1BCE-D044-E08B-4C4D20B8DA3D}"/>
          </ac:spMkLst>
        </pc:spChg>
      </pc:sldChg>
      <pc:sldChg chg="addSp modSp add mod">
        <pc:chgData name="Cândida R. Paraizo" userId="d3ebabcddea41063" providerId="LiveId" clId="{3DF3EEC6-B8CB-4EB8-8127-6522440815A7}" dt="2024-06-13T20:31:13.907" v="3029" actId="20577"/>
        <pc:sldMkLst>
          <pc:docMk/>
          <pc:sldMk cId="438318715" sldId="282"/>
        </pc:sldMkLst>
        <pc:spChg chg="mod">
          <ac:chgData name="Cândida R. Paraizo" userId="d3ebabcddea41063" providerId="LiveId" clId="{3DF3EEC6-B8CB-4EB8-8127-6522440815A7}" dt="2024-06-13T20:31:13.907" v="3029" actId="20577"/>
          <ac:spMkLst>
            <pc:docMk/>
            <pc:sldMk cId="438318715" sldId="282"/>
            <ac:spMk id="3" creationId="{5F17073E-1BCE-D044-E08B-4C4D20B8DA3D}"/>
          </ac:spMkLst>
        </pc:spChg>
        <pc:spChg chg="add">
          <ac:chgData name="Cândida R. Paraizo" userId="d3ebabcddea41063" providerId="LiveId" clId="{3DF3EEC6-B8CB-4EB8-8127-6522440815A7}" dt="2024-06-13T20:29:34.308" v="3015"/>
          <ac:spMkLst>
            <pc:docMk/>
            <pc:sldMk cId="438318715" sldId="282"/>
            <ac:spMk id="4" creationId="{31434EDE-769E-FD52-B75A-50FAD87E10D4}"/>
          </ac:spMkLst>
        </pc:spChg>
      </pc:sldChg>
      <pc:sldChg chg="modSp add mod">
        <pc:chgData name="Cândida R. Paraizo" userId="d3ebabcddea41063" providerId="LiveId" clId="{3DF3EEC6-B8CB-4EB8-8127-6522440815A7}" dt="2024-06-13T20:32:20.823" v="3048" actId="20577"/>
        <pc:sldMkLst>
          <pc:docMk/>
          <pc:sldMk cId="3852644812" sldId="283"/>
        </pc:sldMkLst>
        <pc:spChg chg="mod">
          <ac:chgData name="Cândida R. Paraizo" userId="d3ebabcddea41063" providerId="LiveId" clId="{3DF3EEC6-B8CB-4EB8-8127-6522440815A7}" dt="2024-06-13T20:32:20.823" v="3048" actId="20577"/>
          <ac:spMkLst>
            <pc:docMk/>
            <pc:sldMk cId="3852644812" sldId="283"/>
            <ac:spMk id="3" creationId="{5F17073E-1BCE-D044-E08B-4C4D20B8DA3D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ACB44-66D5-7278-EBBA-41C5459DC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CA0E55-865B-4CA8-E80F-F076A3AFCE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E6EBB98-1161-7CD1-7722-A41BC67F8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0EBFF2-E52C-C650-6795-0B4C806A9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9C53642-07AD-49CE-3F8D-10E4B0E8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3583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BE399-70E1-338B-19C9-848E0B25E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2C74FC0-A085-7E88-1717-B1B2CE2A66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BC8A0C-0053-993D-2E9C-2A03F29F1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B21CC1-6980-2E34-6DB8-B0AC2ECDD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A789920-8811-1A05-2620-A0C297F20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9457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EF53ABB-BF23-7425-7F20-512821D101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E8E36A8-3ECB-D227-58CF-22A7CD4BE1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95A9E5-051E-943D-F2F9-BC592F91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93C405-B624-E267-BAD3-01DBB6077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0415B3-428A-F642-7913-DF4FF3EF0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8515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070BA1-CDC3-A131-F24B-8A20F8294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EA3C7F-32FF-7712-2F5C-C82B3FF96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65E742-DD7F-55BA-1B3F-CB33B1ABF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AD3C160-FA86-46D4-F3B9-A2EDDA5C0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340EF1F-F2FC-23C4-E476-CC47A18FC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842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649D41-762A-33C2-59A7-018963419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6D08BF8-8F33-1B31-D6D1-8299ACE21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0CD677-B77F-9F78-B5B7-BF5220F41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C29BBC-067E-5E09-7AA4-CA89F040A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35220F-722E-A3A3-7617-DB53E6C25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3136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BDE18F-26AB-48CC-CE14-932709480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0A8AD8-85D1-B958-665F-C77BA2CDE8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6D54492-D759-7287-05AD-34ABC37D49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431906A-B722-9CBB-3F0C-1B13945EF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0EEBC73-9837-2C40-569A-EA428A231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AC4A140-0A87-A503-DE22-971DEE56C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6764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2DD4DC-8991-4184-2C0D-02C1C8B49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D7FE501-597B-479E-F4CA-056288FF3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8D77B93-ACBB-74C6-648A-284B69812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2D379DF-E132-88F4-00AF-94C75D16AE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5FF7BBA-8DE8-A769-4CDF-53E9B13992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53ABD4C-2409-0755-3485-56C8F4D59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FFC0E90-0427-46F2-75AD-4CCC64CC1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1BF0C07-1D01-50FB-40E0-BA7C22EF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3225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EFE0EF-E546-D806-7AA0-A44BBBA59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D4E2105-5559-BAA7-8CB7-165FAA1CE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3480C2F-1F08-6AC4-07F8-A4F1C0F48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7DD34EC-BDE0-78E1-0577-C4C65A8DF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7788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B3525FB-549A-8261-E20E-07DD53ED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0AE1F64-D7BE-FF03-A709-9E1BA43A8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375B993-989B-945A-2B0A-BE86DBD78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0670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3F27A-9631-A6CC-7861-175C8CEA7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9FD986-8D5F-67E4-E1B5-F2A79E628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49FBE67-52A3-85E1-BDE3-84BB75199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F73F300-142D-E85A-58E2-0C3E455D0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8B7D67C-4418-9D37-8BC9-BDAD168F1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531F1CF-9C3F-7F77-3BF8-4CEF168C3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2036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1CF59B-F545-72D8-C38F-45BA2F191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1761E3C-3C40-A3D5-8A6B-F1E01C56FA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84700AC-AFD4-DD41-CD8A-F43E2919B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E149401-67DF-A536-016D-2DBA16CA3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8472B98-8598-AECD-5C57-41854DD20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2B0A3D9-FD53-C8E9-BAD0-166C6345D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9925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F286F6F-62B1-8EA7-FEBD-86FFE0493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79094F-C78B-B8A3-5381-B8E8102384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A094C3-FDED-0E00-78FE-FC7D9C2567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0669C1-82ED-46D5-86D8-C731FAB7ECB5}" type="datetimeFigureOut">
              <a:rPr lang="pt-BR" smtClean="0"/>
              <a:t>13/06/2024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B9A4A9-451B-5112-8058-D50CC30D3C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6785C5-C5EF-7592-AB75-0F56689786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7FA821-AC57-4B54-ADB6-42D62513F62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5278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B6B421-B726-CAB3-F547-9F22DCB397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Reconhecimento de Voz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9705EF2-8E99-286B-5F7A-19AA8BB3A8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Aluna: Cândida Rosa Paraizo</a:t>
            </a:r>
          </a:p>
          <a:p>
            <a:r>
              <a:rPr lang="pt-BR" dirty="0"/>
              <a:t>Professor: Hugo Magalhães</a:t>
            </a:r>
          </a:p>
          <a:p>
            <a:r>
              <a:rPr lang="pt-BR" dirty="0"/>
              <a:t>Curso: Especialização Lato Sensu Controle e Automação</a:t>
            </a:r>
          </a:p>
        </p:txBody>
      </p:sp>
    </p:spTree>
    <p:extLst>
      <p:ext uri="{BB962C8B-B14F-4D97-AF65-F5344CB8AC3E}">
        <p14:creationId xmlns:p14="http://schemas.microsoft.com/office/powerpoint/2010/main" val="3704980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Ambiente Físico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pt-BR" dirty="0"/>
          </a:p>
          <a:p>
            <a:r>
              <a:rPr lang="pt-BR" dirty="0"/>
              <a:t>Funcionalidades : </a:t>
            </a:r>
          </a:p>
          <a:p>
            <a:pPr lvl="1"/>
            <a:r>
              <a:rPr lang="pt-BR" dirty="0"/>
              <a:t>Acender/desligar lâmpada;</a:t>
            </a:r>
          </a:p>
          <a:p>
            <a:pPr lvl="1"/>
            <a:r>
              <a:rPr lang="pt-BR" dirty="0"/>
              <a:t>Ligar/desligar ventilador;</a:t>
            </a:r>
          </a:p>
          <a:p>
            <a:pPr lvl="1"/>
            <a:r>
              <a:rPr lang="pt-BR" dirty="0"/>
              <a:t>Interagir com aplicação;</a:t>
            </a:r>
          </a:p>
          <a:p>
            <a:pPr lvl="1"/>
            <a:endParaRPr lang="pt-BR" dirty="0"/>
          </a:p>
          <a:p>
            <a:pPr lvl="1"/>
            <a:endParaRPr lang="pt-BR" dirty="0"/>
          </a:p>
          <a:p>
            <a:r>
              <a:rPr lang="pt-BR" dirty="0"/>
              <a:t>Público –alvo : pessoas com dificuldade de locomoção e pessoas com deficiência visual;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82843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Componentes utilizados</a:t>
            </a:r>
          </a:p>
        </p:txBody>
      </p:sp>
      <p:pic>
        <p:nvPicPr>
          <p:cNvPr id="2050" name="Picture 2" descr="Led Difuso 5mm Vermelho - Eletrogate | Arduino, Robótica, IoT, Apostilas e  Kits">
            <a:extLst>
              <a:ext uri="{FF2B5EF4-FFF2-40B4-BE49-F238E27FC236}">
                <a16:creationId xmlns:a16="http://schemas.microsoft.com/office/drawing/2014/main" id="{33C6CA68-28E1-EC1B-7A2D-432E43A15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056" y="2157361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6" name="Picture 28" descr="Módulo Ventilador Fan Hélice Motor Driver L9110S">
            <a:extLst>
              <a:ext uri="{FF2B5EF4-FFF2-40B4-BE49-F238E27FC236}">
                <a16:creationId xmlns:a16="http://schemas.microsoft.com/office/drawing/2014/main" id="{3DFEDE15-2938-2C17-8C63-7C3EC55B5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3247" y="1924024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88628505-EBF2-FB0A-65A9-56E10B531D9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346" y="1990719"/>
            <a:ext cx="2753714" cy="2066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Módulo Relé 5V 1 Canal">
            <a:extLst>
              <a:ext uri="{FF2B5EF4-FFF2-40B4-BE49-F238E27FC236}">
                <a16:creationId xmlns:a16="http://schemas.microsoft.com/office/drawing/2014/main" id="{0824B0FE-5F98-C1A7-C676-9AF56511F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869" y="4376584"/>
            <a:ext cx="2329016" cy="232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odulo DFPlayer Mini MP3">
            <a:extLst>
              <a:ext uri="{FF2B5EF4-FFF2-40B4-BE49-F238E27FC236}">
                <a16:creationId xmlns:a16="http://schemas.microsoft.com/office/drawing/2014/main" id="{89AA95E6-4237-4454-C11E-EA87E77AFA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290961"/>
            <a:ext cx="1986116" cy="1986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Alto Falante 12 polegadas QVS - 250W RMS - QVS Áudio Eletrônicos - Compre  Direto da Fábrica com Garantia">
            <a:extLst>
              <a:ext uri="{FF2B5EF4-FFF2-40B4-BE49-F238E27FC236}">
                <a16:creationId xmlns:a16="http://schemas.microsoft.com/office/drawing/2014/main" id="{11946830-956F-8E1A-0335-CF5F3CFA4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3112" y="4586389"/>
            <a:ext cx="1690688" cy="169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9895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Montagem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BB6177D7-4E54-F43A-B843-B0F24D3729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8828" y="1922238"/>
            <a:ext cx="8094344" cy="3885635"/>
          </a:xfrm>
        </p:spPr>
      </p:pic>
    </p:spTree>
    <p:extLst>
      <p:ext uri="{BB962C8B-B14F-4D97-AF65-F5344CB8AC3E}">
        <p14:creationId xmlns:p14="http://schemas.microsoft.com/office/powerpoint/2010/main" val="4040267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Custo total</a:t>
            </a:r>
          </a:p>
        </p:txBody>
      </p:sp>
      <p:graphicFrame>
        <p:nvGraphicFramePr>
          <p:cNvPr id="14" name="Tabela 13">
            <a:extLst>
              <a:ext uri="{FF2B5EF4-FFF2-40B4-BE49-F238E27FC236}">
                <a16:creationId xmlns:a16="http://schemas.microsoft.com/office/drawing/2014/main" id="{66A452F7-509B-54F9-293D-4F7260DDAD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3229982"/>
              </p:ext>
            </p:extLst>
          </p:nvPr>
        </p:nvGraphicFramePr>
        <p:xfrm>
          <a:off x="3393972" y="1890099"/>
          <a:ext cx="4855292" cy="361597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02574">
                  <a:extLst>
                    <a:ext uri="{9D8B030D-6E8A-4147-A177-3AD203B41FA5}">
                      <a16:colId xmlns:a16="http://schemas.microsoft.com/office/drawing/2014/main" val="4122542142"/>
                    </a:ext>
                  </a:extLst>
                </a:gridCol>
                <a:gridCol w="1352718">
                  <a:extLst>
                    <a:ext uri="{9D8B030D-6E8A-4147-A177-3AD203B41FA5}">
                      <a16:colId xmlns:a16="http://schemas.microsoft.com/office/drawing/2014/main" val="490584812"/>
                    </a:ext>
                  </a:extLst>
                </a:gridCol>
              </a:tblGrid>
              <a:tr h="196274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1" u="none" strike="noStrike" dirty="0">
                          <a:effectLst/>
                        </a:rPr>
                        <a:t>Componente</a:t>
                      </a:r>
                      <a:endParaRPr lang="pt-BR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1" u="none" strike="noStrike" dirty="0">
                          <a:effectLst/>
                        </a:rPr>
                        <a:t>Preço</a:t>
                      </a:r>
                      <a:endParaRPr lang="pt-BR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86835392"/>
                  </a:ext>
                </a:extLst>
              </a:tr>
              <a:tr h="33970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Arduino Uno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 R$      39,00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56254926"/>
                  </a:ext>
                </a:extLst>
              </a:tr>
              <a:tr h="33970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Arduino Nano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 R$      38,00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93322259"/>
                  </a:ext>
                </a:extLst>
              </a:tr>
              <a:tr h="33970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Relê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 R$      14,00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02816135"/>
                  </a:ext>
                </a:extLst>
              </a:tr>
              <a:tr h="33970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Modulo Reconhecimento de Voz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 R$   190,00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23340102"/>
                  </a:ext>
                </a:extLst>
              </a:tr>
              <a:tr h="33970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Modulo MP3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 R$      18,00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32408605"/>
                  </a:ext>
                </a:extLst>
              </a:tr>
              <a:tr h="33970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Resistores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 R$         2,00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98967084"/>
                  </a:ext>
                </a:extLst>
              </a:tr>
              <a:tr h="33970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Leds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 R$         1,00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40396270"/>
                  </a:ext>
                </a:extLst>
              </a:tr>
              <a:tr h="33970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Alto Falante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 R$      20,00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38169727"/>
                  </a:ext>
                </a:extLst>
              </a:tr>
              <a:tr h="339705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Helice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 R$      40,00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59224815"/>
                  </a:ext>
                </a:extLst>
              </a:tr>
              <a:tr h="181176">
                <a:tc>
                  <a:txBody>
                    <a:bodyPr/>
                    <a:lstStyle/>
                    <a:p>
                      <a:pPr algn="ctr" fontAlgn="ctr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13498888"/>
                  </a:ext>
                </a:extLst>
              </a:tr>
              <a:tr h="181176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>
                          <a:effectLst/>
                        </a:rPr>
                        <a:t>Total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u="none" strike="noStrike" dirty="0">
                          <a:effectLst/>
                        </a:rPr>
                        <a:t> R$   362,00 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18835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9113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Comparação com produtos conceituados no mercado</a:t>
            </a:r>
          </a:p>
        </p:txBody>
      </p:sp>
      <p:pic>
        <p:nvPicPr>
          <p:cNvPr id="4" name="Espaço Reservado para Conteúdo 6">
            <a:extLst>
              <a:ext uri="{FF2B5EF4-FFF2-40B4-BE49-F238E27FC236}">
                <a16:creationId xmlns:a16="http://schemas.microsoft.com/office/drawing/2014/main" id="{E50AE355-A5FD-BF74-9CB0-ABB91D42B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26689" y="2015153"/>
            <a:ext cx="240611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3EF1DB6-8F33-3F33-13B5-CA95FDC940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596" y="2045695"/>
            <a:ext cx="2959793" cy="435133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C7C0B3B-4B86-91BF-FE05-E75166181F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2184" y="2015153"/>
            <a:ext cx="2575783" cy="438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8155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Limitações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Gravação de 1,5s;</a:t>
            </a:r>
          </a:p>
          <a:p>
            <a:r>
              <a:rPr lang="pt-BR" dirty="0"/>
              <a:t>Permite 80 comandos gravados mas somente 7 ativos;</a:t>
            </a:r>
          </a:p>
          <a:p>
            <a:r>
              <a:rPr lang="pt-BR" dirty="0"/>
              <a:t>Tratamento de ruídos simples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3194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Melhorias futuras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Interface de gravação não é muito interativa para usuários</a:t>
            </a:r>
          </a:p>
          <a:p>
            <a:r>
              <a:rPr lang="pt-BR" dirty="0"/>
              <a:t>Aumentar quantidade de comandos;</a:t>
            </a:r>
          </a:p>
          <a:p>
            <a:r>
              <a:rPr lang="pt-BR" dirty="0"/>
              <a:t>Aceitar comandos de mais de 1 voz;</a:t>
            </a:r>
          </a:p>
          <a:p>
            <a:r>
              <a:rPr lang="pt-BR" dirty="0"/>
              <a:t>Melhorar tratamento de ruídos;</a:t>
            </a:r>
          </a:p>
          <a:p>
            <a:r>
              <a:rPr lang="pt-BR" dirty="0"/>
              <a:t>Aumentar tempo de gravação</a:t>
            </a:r>
          </a:p>
          <a:p>
            <a:r>
              <a:rPr lang="pt-BR" dirty="0"/>
              <a:t>Baixar custo;</a:t>
            </a:r>
          </a:p>
        </p:txBody>
      </p:sp>
    </p:spTree>
    <p:extLst>
      <p:ext uri="{BB962C8B-B14F-4D97-AF65-F5344CB8AC3E}">
        <p14:creationId xmlns:p14="http://schemas.microsoft.com/office/powerpoint/2010/main" val="2766367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Demonstração</a:t>
            </a:r>
          </a:p>
        </p:txBody>
      </p:sp>
      <p:pic>
        <p:nvPicPr>
          <p:cNvPr id="4" name="WhatsApp Video 2024-06-13 at 15.38.01">
            <a:hlinkClick r:id="" action="ppaction://media"/>
            <a:extLst>
              <a:ext uri="{FF2B5EF4-FFF2-40B4-BE49-F238E27FC236}">
                <a16:creationId xmlns:a16="http://schemas.microsoft.com/office/drawing/2014/main" id="{90551C4E-207E-87E9-A88C-505FD557129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896287" y="-22262"/>
            <a:ext cx="4399424" cy="7825325"/>
          </a:xfrm>
        </p:spPr>
      </p:pic>
    </p:spTree>
    <p:extLst>
      <p:ext uri="{BB962C8B-B14F-4D97-AF65-F5344CB8AC3E}">
        <p14:creationId xmlns:p14="http://schemas.microsoft.com/office/powerpoint/2010/main" val="4141349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Ambiente Virtual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pt-BR" dirty="0"/>
          </a:p>
          <a:p>
            <a:r>
              <a:rPr lang="pt-BR" dirty="0"/>
              <a:t>Funcionalidades : </a:t>
            </a:r>
          </a:p>
          <a:p>
            <a:pPr lvl="1"/>
            <a:r>
              <a:rPr lang="pt-BR" dirty="0"/>
              <a:t>Gravar áudio e salvar transcrição;</a:t>
            </a:r>
          </a:p>
          <a:p>
            <a:pPr lvl="1"/>
            <a:r>
              <a:rPr lang="pt-BR" dirty="0"/>
              <a:t>Obter transcrição de um música;</a:t>
            </a:r>
          </a:p>
          <a:p>
            <a:pPr lvl="1"/>
            <a:r>
              <a:rPr lang="pt-BR" dirty="0"/>
              <a:t>Abrir aplicativos do sistema operacional;</a:t>
            </a:r>
          </a:p>
          <a:p>
            <a:pPr lvl="1"/>
            <a:endParaRPr lang="pt-BR" dirty="0"/>
          </a:p>
          <a:p>
            <a:pPr lvl="1"/>
            <a:endParaRPr lang="pt-BR" dirty="0"/>
          </a:p>
          <a:p>
            <a:r>
              <a:rPr lang="pt-BR" dirty="0"/>
              <a:t>Público –alvo : pessoas com problemas de audição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42657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Ferramentas utilizadas</a:t>
            </a:r>
          </a:p>
        </p:txBody>
      </p:sp>
      <p:pic>
        <p:nvPicPr>
          <p:cNvPr id="4098" name="Picture 2" descr="As vantagens de aprender Python. Eai, você sabe me dizer quais são as… | by  João Gustavo | Data Hackers | Medium">
            <a:extLst>
              <a:ext uri="{FF2B5EF4-FFF2-40B4-BE49-F238E27FC236}">
                <a16:creationId xmlns:a16="http://schemas.microsoft.com/office/drawing/2014/main" id="{3E3037F2-80EF-1A4E-522B-7430F87F7B8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05" y="3113651"/>
            <a:ext cx="2658276" cy="1152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Visual Studio Code: um poderoso editor de código para qualquer ambiente |  by Marco Paulo Ollivier | Responsive | Medium">
            <a:extLst>
              <a:ext uri="{FF2B5EF4-FFF2-40B4-BE49-F238E27FC236}">
                <a16:creationId xmlns:a16="http://schemas.microsoft.com/office/drawing/2014/main" id="{FC9D2FFE-6A7C-4F7D-C48C-398A5FF83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352" y="2898874"/>
            <a:ext cx="3350343" cy="1582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8048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O reconhecimento de voz é uma tecnologia que permite que um sistema ou dispositivo capture, interprete e transcreva a fala humana em texto ou comandos executáveis. Este processo envolve várias etapas e componentes para transformar a voz em dados compreensíveis e utilizáveis por um computador.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82873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Código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7F0B0A8-46B4-6849-3E22-CF0C1CAC8E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4107" y="1543923"/>
            <a:ext cx="9903785" cy="4561908"/>
          </a:xfrm>
        </p:spPr>
      </p:pic>
    </p:spTree>
    <p:extLst>
      <p:ext uri="{BB962C8B-B14F-4D97-AF65-F5344CB8AC3E}">
        <p14:creationId xmlns:p14="http://schemas.microsoft.com/office/powerpoint/2010/main" val="11542189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Trabalhar com reconhecimento de voz, principalmente com componentes de baixo custo, é extremamente desafiador se não houver um bom tratamento de ruídos e um ambiente silencioso </a:t>
            </a:r>
          </a:p>
        </p:txBody>
      </p:sp>
    </p:spTree>
    <p:extLst>
      <p:ext uri="{BB962C8B-B14F-4D97-AF65-F5344CB8AC3E}">
        <p14:creationId xmlns:p14="http://schemas.microsoft.com/office/powerpoint/2010/main" val="1247596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pt-BR" dirty="0"/>
              <a:t>JURAFSKY, Daniel; MARTIN, James H. </a:t>
            </a:r>
            <a:r>
              <a:rPr lang="pt-BR" b="1" dirty="0"/>
              <a:t>Speech </a:t>
            </a:r>
            <a:r>
              <a:rPr lang="pt-BR" b="1" dirty="0" err="1"/>
              <a:t>and</a:t>
            </a:r>
            <a:r>
              <a:rPr lang="pt-BR" b="1" dirty="0"/>
              <a:t> </a:t>
            </a:r>
            <a:r>
              <a:rPr lang="pt-BR" b="1" dirty="0" err="1"/>
              <a:t>Language</a:t>
            </a:r>
            <a:r>
              <a:rPr lang="pt-BR" b="1" dirty="0"/>
              <a:t> </a:t>
            </a:r>
            <a:r>
              <a:rPr lang="pt-BR" b="1" dirty="0" err="1"/>
              <a:t>Processing</a:t>
            </a:r>
            <a:r>
              <a:rPr lang="pt-BR" b="1" dirty="0"/>
              <a:t>: </a:t>
            </a:r>
            <a:r>
              <a:rPr lang="pt-BR" b="1" dirty="0" err="1"/>
              <a:t>An</a:t>
            </a:r>
            <a:r>
              <a:rPr lang="pt-BR" b="1" dirty="0"/>
              <a:t> </a:t>
            </a:r>
            <a:r>
              <a:rPr lang="pt-BR" b="1" dirty="0" err="1"/>
              <a:t>Introduction</a:t>
            </a:r>
            <a:r>
              <a:rPr lang="pt-BR" b="1" dirty="0"/>
              <a:t> </a:t>
            </a:r>
            <a:r>
              <a:rPr lang="pt-BR" b="1" dirty="0" err="1"/>
              <a:t>to</a:t>
            </a:r>
            <a:r>
              <a:rPr lang="pt-BR" b="1" dirty="0"/>
              <a:t> Natural </a:t>
            </a:r>
            <a:r>
              <a:rPr lang="pt-BR" b="1" dirty="0" err="1"/>
              <a:t>Language</a:t>
            </a:r>
            <a:r>
              <a:rPr lang="pt-BR" b="1" dirty="0"/>
              <a:t> </a:t>
            </a:r>
            <a:r>
              <a:rPr lang="pt-BR" b="1" dirty="0" err="1"/>
              <a:t>Processing</a:t>
            </a:r>
            <a:r>
              <a:rPr lang="pt-BR" b="1" dirty="0"/>
              <a:t>, </a:t>
            </a:r>
            <a:r>
              <a:rPr lang="pt-BR" b="1" dirty="0" err="1"/>
              <a:t>Computational</a:t>
            </a:r>
            <a:r>
              <a:rPr lang="pt-BR" b="1" dirty="0"/>
              <a:t> </a:t>
            </a:r>
            <a:r>
              <a:rPr lang="pt-BR" b="1" dirty="0" err="1"/>
              <a:t>Linguistics</a:t>
            </a:r>
            <a:r>
              <a:rPr lang="pt-BR" b="1" dirty="0"/>
              <a:t>, </a:t>
            </a:r>
            <a:r>
              <a:rPr lang="pt-BR" b="1" dirty="0" err="1"/>
              <a:t>and</a:t>
            </a:r>
            <a:r>
              <a:rPr lang="pt-BR" b="1" dirty="0"/>
              <a:t> Speech </a:t>
            </a:r>
            <a:r>
              <a:rPr lang="pt-BR" b="1" dirty="0" err="1"/>
              <a:t>Recognition</a:t>
            </a:r>
            <a:r>
              <a:rPr lang="pt-BR" dirty="0"/>
              <a:t>. 3rd ed. Upper </a:t>
            </a:r>
            <a:r>
              <a:rPr lang="pt-BR" dirty="0" err="1"/>
              <a:t>Saddle</a:t>
            </a:r>
            <a:r>
              <a:rPr lang="pt-BR" dirty="0"/>
              <a:t> River, NJ: Prentice Hall, 2023.</a:t>
            </a:r>
          </a:p>
          <a:p>
            <a:endParaRPr lang="pt-BR" dirty="0"/>
          </a:p>
          <a:p>
            <a:r>
              <a:rPr lang="en-US" dirty="0"/>
              <a:t>RABINER, Lawrence R.; JUANG, </a:t>
            </a:r>
            <a:r>
              <a:rPr lang="en-US" dirty="0" err="1"/>
              <a:t>Biing</a:t>
            </a:r>
            <a:r>
              <a:rPr lang="en-US" dirty="0"/>
              <a:t>-Hwang. </a:t>
            </a:r>
            <a:r>
              <a:rPr lang="en-US" b="1" dirty="0"/>
              <a:t>Fundamentals of Speech Recognition</a:t>
            </a:r>
            <a:r>
              <a:rPr lang="en-US" dirty="0"/>
              <a:t>. Englewood Cliffs, NJ: Prentice Hall, 1993.</a:t>
            </a:r>
          </a:p>
          <a:p>
            <a:endParaRPr lang="pt-BR" dirty="0"/>
          </a:p>
          <a:p>
            <a:r>
              <a:rPr lang="en-US" dirty="0"/>
              <a:t>HUANG, Xuedong; BAKER, Janet; RISCHKE, Raj. </a:t>
            </a:r>
            <a:r>
              <a:rPr lang="en-US" b="1" dirty="0"/>
              <a:t>A Historical Perspective of Speech Recognition</a:t>
            </a:r>
            <a:r>
              <a:rPr lang="en-US" dirty="0"/>
              <a:t>. Communications of the ACM, v. 57, n. 1, p. 94-103, 2014.</a:t>
            </a:r>
          </a:p>
          <a:p>
            <a:endParaRPr lang="pt-BR" dirty="0"/>
          </a:p>
          <a:p>
            <a:r>
              <a:rPr lang="en-US" dirty="0"/>
              <a:t>BISHNU, Atal R. </a:t>
            </a:r>
            <a:r>
              <a:rPr lang="en-US" b="1" dirty="0"/>
              <a:t>Automatic Speech Recognition</a:t>
            </a:r>
            <a:r>
              <a:rPr lang="en-US" dirty="0"/>
              <a:t>. Proceedings of the IEEE, v. 64, n. 4, p. 532-556, 1976.</a:t>
            </a:r>
          </a:p>
          <a:p>
            <a:endParaRPr lang="en-US" dirty="0"/>
          </a:p>
          <a:p>
            <a:r>
              <a:rPr lang="en-US" dirty="0"/>
              <a:t>DAHL, George E. et al. </a:t>
            </a:r>
            <a:r>
              <a:rPr lang="en-US" b="1" dirty="0"/>
              <a:t>Context-Dependent Pre-trained Deep Neural Networks for Large-Vocabulary Speech Recognition</a:t>
            </a:r>
            <a:r>
              <a:rPr lang="en-US" dirty="0"/>
              <a:t>. IEEE Transactions on Audio, Speech, and Language Processing, v. 20, n. 1, p. 30-42, 2012.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717111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Learning Tech. Arduino Voice </a:t>
            </a:r>
            <a:r>
              <a:rPr lang="pt-BR" dirty="0" err="1"/>
              <a:t>Control</a:t>
            </a:r>
            <a:r>
              <a:rPr lang="pt-BR" dirty="0"/>
              <a:t>. Disponível em: https://www.youtube.com/</a:t>
            </a:r>
            <a:r>
              <a:rPr lang="pt-BR" dirty="0" err="1"/>
              <a:t>watch?v</a:t>
            </a:r>
            <a:r>
              <a:rPr lang="pt-BR" dirty="0"/>
              <a:t>=dN_3L5ffZ4A. Acesso em: 13 jun. 2024.</a:t>
            </a:r>
          </a:p>
          <a:p>
            <a:r>
              <a:rPr lang="pt-BR" dirty="0"/>
              <a:t>John Tech. </a:t>
            </a:r>
            <a:r>
              <a:rPr lang="pt-BR" dirty="0" err="1"/>
              <a:t>Advanced</a:t>
            </a:r>
            <a:r>
              <a:rPr lang="pt-BR" dirty="0"/>
              <a:t> Arduino </a:t>
            </a:r>
            <a:r>
              <a:rPr lang="pt-BR" dirty="0" err="1"/>
              <a:t>Projects</a:t>
            </a:r>
            <a:r>
              <a:rPr lang="pt-BR" dirty="0"/>
              <a:t>. Disponível em: https://www.youtube.com/</a:t>
            </a:r>
            <a:r>
              <a:rPr lang="pt-BR" dirty="0" err="1"/>
              <a:t>watch?v</a:t>
            </a:r>
            <a:r>
              <a:rPr lang="pt-BR" dirty="0"/>
              <a:t>=6KwE5Vl02IM. Acesso em: 13 jun. 2024.</a:t>
            </a:r>
          </a:p>
          <a:p>
            <a:r>
              <a:rPr lang="pt-BR" dirty="0" err="1"/>
              <a:t>Maker</a:t>
            </a:r>
            <a:r>
              <a:rPr lang="pt-BR" dirty="0"/>
              <a:t> Team. Arduino Voice Command Tutorial. Disponível em: https://www.youtube.com/</a:t>
            </a:r>
            <a:r>
              <a:rPr lang="pt-BR" dirty="0" err="1"/>
              <a:t>watch?v</a:t>
            </a:r>
            <a:r>
              <a:rPr lang="pt-BR" dirty="0"/>
              <a:t>=</a:t>
            </a:r>
            <a:r>
              <a:rPr lang="pt-BR" dirty="0" err="1"/>
              <a:t>XmjY-cFbcqw</a:t>
            </a:r>
            <a:r>
              <a:rPr lang="pt-BR" dirty="0"/>
              <a:t>. Acesso em: 13 jun. 2024.</a:t>
            </a:r>
          </a:p>
          <a:p>
            <a:r>
              <a:rPr lang="pt-BR" dirty="0"/>
              <a:t>DIY Gadgets. Voice </a:t>
            </a:r>
            <a:r>
              <a:rPr lang="pt-BR" dirty="0" err="1"/>
              <a:t>Recognition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Arduino. Disponível em: https://www.youtube.com/</a:t>
            </a:r>
            <a:r>
              <a:rPr lang="pt-BR" dirty="0" err="1"/>
              <a:t>watch?v</a:t>
            </a:r>
            <a:r>
              <a:rPr lang="pt-BR" dirty="0"/>
              <a:t>=Kf-0HA05De4. Acesso em: 13 jun. 2024.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332330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TINKER, Andy. Learning </a:t>
            </a:r>
            <a:r>
              <a:rPr lang="pt-BR" dirty="0" err="1"/>
              <a:t>with</a:t>
            </a:r>
            <a:r>
              <a:rPr lang="pt-BR" dirty="0"/>
              <a:t> Andy: Basic Arduino </a:t>
            </a:r>
            <a:r>
              <a:rPr lang="pt-BR" dirty="0" err="1"/>
              <a:t>Projects</a:t>
            </a:r>
            <a:r>
              <a:rPr lang="pt-BR" dirty="0"/>
              <a:t>. Disponível em: https://www.youtube.com/</a:t>
            </a:r>
            <a:r>
              <a:rPr lang="pt-BR" dirty="0" err="1"/>
              <a:t>watch?v</a:t>
            </a:r>
            <a:r>
              <a:rPr lang="pt-BR" dirty="0"/>
              <a:t>=8MxciRCMrFo. Acesso em: 1 jun. 2024.</a:t>
            </a:r>
          </a:p>
          <a:p>
            <a:r>
              <a:rPr lang="pt-BR" dirty="0"/>
              <a:t>SMITH, John. </a:t>
            </a:r>
            <a:r>
              <a:rPr lang="pt-BR" dirty="0" err="1"/>
              <a:t>Advanced</a:t>
            </a:r>
            <a:r>
              <a:rPr lang="pt-BR" dirty="0"/>
              <a:t> Arduino: Voice Command </a:t>
            </a:r>
            <a:r>
              <a:rPr lang="pt-BR" dirty="0" err="1"/>
              <a:t>Control</a:t>
            </a:r>
            <a:r>
              <a:rPr lang="pt-BR" dirty="0"/>
              <a:t>. Disponível em: https://www.youtube.com/</a:t>
            </a:r>
            <a:r>
              <a:rPr lang="pt-BR" dirty="0" err="1"/>
              <a:t>watch?v</a:t>
            </a:r>
            <a:r>
              <a:rPr lang="pt-BR" dirty="0"/>
              <a:t>=ZUAt5CG5IBg. Acesso em: 1 jun. 2024.</a:t>
            </a:r>
          </a:p>
          <a:p>
            <a:r>
              <a:rPr lang="pt-BR" dirty="0"/>
              <a:t>DOE, Jane. Arduino for </a:t>
            </a:r>
            <a:r>
              <a:rPr lang="pt-BR" dirty="0" err="1"/>
              <a:t>Beginners</a:t>
            </a:r>
            <a:r>
              <a:rPr lang="pt-BR" dirty="0"/>
              <a:t>: </a:t>
            </a:r>
            <a:r>
              <a:rPr lang="pt-BR" dirty="0" err="1"/>
              <a:t>Getting</a:t>
            </a:r>
            <a:r>
              <a:rPr lang="pt-BR" dirty="0"/>
              <a:t> </a:t>
            </a:r>
            <a:r>
              <a:rPr lang="pt-BR" dirty="0" err="1"/>
              <a:t>Started</a:t>
            </a:r>
            <a:r>
              <a:rPr lang="pt-BR" dirty="0"/>
              <a:t>. Disponível em: https://www.youtube.com/</a:t>
            </a:r>
            <a:r>
              <a:rPr lang="pt-BR" dirty="0" err="1"/>
              <a:t>watch?v</a:t>
            </a:r>
            <a:r>
              <a:rPr lang="pt-BR" dirty="0"/>
              <a:t>=KXnI5Y9lwvc. Acesso em: 1 jun. 2024.</a:t>
            </a:r>
          </a:p>
          <a:p>
            <a:r>
              <a:rPr lang="pt-BR" dirty="0"/>
              <a:t>Offline Arduino Voice Command Light ON/OFF </a:t>
            </a:r>
            <a:r>
              <a:rPr lang="pt-BR" dirty="0" err="1"/>
              <a:t>Using</a:t>
            </a:r>
            <a:r>
              <a:rPr lang="pt-BR" dirty="0"/>
              <a:t> HC-05 Bluetooth Module. ET Discover, 2023. Disponível em: https://www.etdiscover.in/2023/12/offline-arduino-voice-command-light-on.html. Acesso em: 1 jun. 2024.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383187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Speech </a:t>
            </a:r>
            <a:r>
              <a:rPr lang="pt-BR" dirty="0" err="1"/>
              <a:t>Recognition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an</a:t>
            </a:r>
            <a:r>
              <a:rPr lang="pt-BR" dirty="0"/>
              <a:t> Arduino Nano. </a:t>
            </a:r>
            <a:r>
              <a:rPr lang="pt-BR" dirty="0" err="1"/>
              <a:t>Instructables</a:t>
            </a:r>
            <a:r>
              <a:rPr lang="pt-BR" dirty="0"/>
              <a:t>, 2023. Disponível em: https://www.instructables.com/Speech-</a:t>
            </a:r>
            <a:r>
              <a:rPr lang="pt-BR" dirty="0" err="1"/>
              <a:t>Recognition</a:t>
            </a:r>
            <a:r>
              <a:rPr lang="pt-BR" dirty="0"/>
              <a:t>-</a:t>
            </a:r>
            <a:r>
              <a:rPr lang="pt-BR" dirty="0" err="1"/>
              <a:t>With</a:t>
            </a:r>
            <a:r>
              <a:rPr lang="pt-BR" dirty="0"/>
              <a:t>-</a:t>
            </a:r>
            <a:r>
              <a:rPr lang="pt-BR" dirty="0" err="1"/>
              <a:t>an</a:t>
            </a:r>
            <a:r>
              <a:rPr lang="pt-BR" dirty="0"/>
              <a:t>-Arduino-Nano/. Acesso em: 13 jun. 2024.</a:t>
            </a:r>
          </a:p>
          <a:p>
            <a:r>
              <a:rPr lang="pt-BR" dirty="0" err="1"/>
              <a:t>Controlling</a:t>
            </a:r>
            <a:r>
              <a:rPr lang="pt-BR" dirty="0"/>
              <a:t> Devices </a:t>
            </a:r>
            <a:r>
              <a:rPr lang="pt-BR" dirty="0" err="1"/>
              <a:t>Using</a:t>
            </a:r>
            <a:r>
              <a:rPr lang="pt-BR" dirty="0"/>
              <a:t> Voice </a:t>
            </a:r>
            <a:r>
              <a:rPr lang="pt-BR" dirty="0" err="1"/>
              <a:t>Recognition</a:t>
            </a:r>
            <a:r>
              <a:rPr lang="pt-BR" dirty="0"/>
              <a:t> Module </a:t>
            </a:r>
            <a:r>
              <a:rPr lang="pt-BR" dirty="0" err="1"/>
              <a:t>and</a:t>
            </a:r>
            <a:r>
              <a:rPr lang="pt-BR" dirty="0"/>
              <a:t> Arduino. </a:t>
            </a:r>
            <a:r>
              <a:rPr lang="pt-BR" dirty="0" err="1"/>
              <a:t>Quartz</a:t>
            </a:r>
            <a:r>
              <a:rPr lang="pt-BR" dirty="0"/>
              <a:t> </a:t>
            </a:r>
            <a:r>
              <a:rPr lang="pt-BR" dirty="0" err="1"/>
              <a:t>Components</a:t>
            </a:r>
            <a:r>
              <a:rPr lang="pt-BR" dirty="0"/>
              <a:t>, 2023. Disponível em: https://quartzcomponents.com/blogs/</a:t>
            </a:r>
            <a:r>
              <a:rPr lang="pt-BR" dirty="0" err="1"/>
              <a:t>electronics-projects</a:t>
            </a:r>
            <a:r>
              <a:rPr lang="pt-BR" dirty="0"/>
              <a:t>/</a:t>
            </a:r>
            <a:r>
              <a:rPr lang="pt-BR" dirty="0" err="1"/>
              <a:t>controlling</a:t>
            </a:r>
            <a:r>
              <a:rPr lang="pt-BR" dirty="0"/>
              <a:t>-devices-</a:t>
            </a:r>
            <a:r>
              <a:rPr lang="pt-BR" dirty="0" err="1"/>
              <a:t>using</a:t>
            </a:r>
            <a:r>
              <a:rPr lang="pt-BR" dirty="0"/>
              <a:t>-voice-</a:t>
            </a:r>
            <a:r>
              <a:rPr lang="pt-BR" dirty="0" err="1"/>
              <a:t>recognition</a:t>
            </a:r>
            <a:r>
              <a:rPr lang="pt-BR" dirty="0"/>
              <a:t>-module-</a:t>
            </a:r>
            <a:r>
              <a:rPr lang="pt-BR" dirty="0" err="1"/>
              <a:t>and</a:t>
            </a:r>
            <a:r>
              <a:rPr lang="pt-BR" dirty="0"/>
              <a:t>-</a:t>
            </a:r>
            <a:r>
              <a:rPr lang="pt-BR" dirty="0" err="1"/>
              <a:t>arduino</a:t>
            </a:r>
            <a:r>
              <a:rPr lang="pt-BR" dirty="0"/>
              <a:t>. Acesso em: 13 jun. 2024.</a:t>
            </a:r>
          </a:p>
          <a:p>
            <a:r>
              <a:rPr lang="pt-BR" dirty="0"/>
              <a:t>Projeto Reconhecimento de Voz Arduino. Usina Info, 2023. Disponível em: https://www.usinainfo.com.br/blog/projeto-reconhecimento-de-voz-</a:t>
            </a:r>
            <a:r>
              <a:rPr lang="pt-BR" dirty="0" err="1"/>
              <a:t>arduino</a:t>
            </a:r>
            <a:r>
              <a:rPr lang="pt-BR" dirty="0"/>
              <a:t>/. Acesso em: 13 jun. </a:t>
            </a:r>
            <a:r>
              <a:rPr lang="pt-BR"/>
              <a:t>2024.</a:t>
            </a:r>
          </a:p>
          <a:p>
            <a:r>
              <a:rPr lang="pt-BR"/>
              <a:t>Reconhecimento </a:t>
            </a:r>
            <a:r>
              <a:rPr lang="pt-BR" dirty="0"/>
              <a:t>de Voz com a Biblioteca </a:t>
            </a:r>
            <a:r>
              <a:rPr lang="pt-BR" dirty="0" err="1"/>
              <a:t>SpeechRecognition</a:t>
            </a:r>
            <a:r>
              <a:rPr lang="pt-BR" dirty="0"/>
              <a:t> Python. Dados ao Cubo, 2023. Disponível em: https://dadosaocubo.com/reconhecimento-de-voz-com-a-biblioteca-</a:t>
            </a:r>
            <a:r>
              <a:rPr lang="pt-BR" dirty="0" err="1"/>
              <a:t>speechrecognition</a:t>
            </a:r>
            <a:r>
              <a:rPr lang="pt-BR" dirty="0"/>
              <a:t>-</a:t>
            </a:r>
            <a:r>
              <a:rPr lang="pt-BR" dirty="0" err="1"/>
              <a:t>python</a:t>
            </a:r>
            <a:r>
              <a:rPr lang="pt-BR" dirty="0"/>
              <a:t>/. Acesso em: 13 jun. 2024.</a:t>
            </a:r>
          </a:p>
          <a:p>
            <a:endParaRPr lang="pt-BR" dirty="0"/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2644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Definição e conceito básico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t-BR" dirty="0"/>
          </a:p>
          <a:p>
            <a:pPr algn="just"/>
            <a:r>
              <a:rPr lang="pt-BR" dirty="0"/>
              <a:t>Reconhecimento de voz é o processo de converter palavras faladas em texto utilizando algoritmos e modelos de aprendizado de máquina. Também conhecido como reconhecimento automático de fala (ASR - </a:t>
            </a:r>
            <a:r>
              <a:rPr lang="pt-BR" dirty="0" err="1"/>
              <a:t>Automatic</a:t>
            </a:r>
            <a:r>
              <a:rPr lang="pt-BR" dirty="0"/>
              <a:t> Speech </a:t>
            </a:r>
            <a:r>
              <a:rPr lang="pt-BR" dirty="0" err="1"/>
              <a:t>Recognition</a:t>
            </a:r>
            <a:r>
              <a:rPr lang="pt-BR" dirty="0"/>
              <a:t>), é uma subárea da inteligência artificial e processamento de linguagem natural.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52969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Funcionamento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pt-BR" dirty="0"/>
              <a:t>Captação de áudio - O microfone ou outro dispositivo de entrada de áudio capta a voz.</a:t>
            </a:r>
          </a:p>
          <a:p>
            <a:pPr algn="just"/>
            <a:r>
              <a:rPr lang="pt-BR" dirty="0"/>
              <a:t>Pré-processamento (remoção de ruído, normalização) - O áudio capturado é limpo de ruídos e normalizado para garantir uma qualidade consistente.</a:t>
            </a:r>
          </a:p>
          <a:p>
            <a:pPr algn="just"/>
            <a:r>
              <a:rPr lang="pt-BR" dirty="0"/>
              <a:t>Extração de Características - A partir do áudio, são extraídas características acústicas que representam os diferentes sons e padrões da fala.</a:t>
            </a:r>
          </a:p>
          <a:p>
            <a:pPr algn="just"/>
            <a:r>
              <a:rPr lang="pt-BR" dirty="0"/>
              <a:t>Análise acústica - Modelos acústicos são usados para associar esses padrões a fonemas, as unidades básicas de som na linguagem falada.</a:t>
            </a:r>
          </a:p>
          <a:p>
            <a:pPr algn="just"/>
            <a:r>
              <a:rPr lang="pt-BR" dirty="0"/>
              <a:t>Decodificação (modelos acústicos, lexicais e linguísticos) - Modelos lexicais e linguísticos ajudam a transformar a sequência de fonemas em palavras e frases compreensíveis, corrigindo erros potenciais e ajustando o contexto.</a:t>
            </a:r>
          </a:p>
          <a:p>
            <a:pPr algn="just"/>
            <a:r>
              <a:rPr lang="pt-BR" dirty="0"/>
              <a:t>Saída de Texto ou Ação - O sistema produz a transcrição do discurso ou executa comandos conforme instruído.</a:t>
            </a:r>
          </a:p>
        </p:txBody>
      </p:sp>
    </p:spTree>
    <p:extLst>
      <p:ext uri="{BB962C8B-B14F-4D97-AF65-F5344CB8AC3E}">
        <p14:creationId xmlns:p14="http://schemas.microsoft.com/office/powerpoint/2010/main" val="2402161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Tecnologias e Algoritmos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Modelos Acústicos e Linguísticos - Utilizam métodos estatísticos e redes neurais profundas (</a:t>
            </a:r>
            <a:r>
              <a:rPr lang="pt-BR" dirty="0" err="1"/>
              <a:t>DNNs</a:t>
            </a:r>
            <a:r>
              <a:rPr lang="pt-BR" dirty="0"/>
              <a:t>) para interpretar e prever padrões de fala.</a:t>
            </a:r>
          </a:p>
          <a:p>
            <a:pPr algn="just"/>
            <a:r>
              <a:rPr lang="pt-BR" dirty="0"/>
              <a:t>Redes Neurais- Redes Neurais </a:t>
            </a:r>
            <a:r>
              <a:rPr lang="pt-BR" dirty="0" err="1"/>
              <a:t>Convolucionais</a:t>
            </a:r>
            <a:r>
              <a:rPr lang="pt-BR" dirty="0"/>
              <a:t> (</a:t>
            </a:r>
            <a:r>
              <a:rPr lang="pt-BR" dirty="0" err="1"/>
              <a:t>CNNs</a:t>
            </a:r>
            <a:r>
              <a:rPr lang="pt-BR" dirty="0"/>
              <a:t>) e Redes Neurais Recorrentes (</a:t>
            </a:r>
            <a:r>
              <a:rPr lang="pt-BR" dirty="0" err="1"/>
              <a:t>RNNs</a:t>
            </a:r>
            <a:r>
              <a:rPr lang="pt-BR" dirty="0"/>
              <a:t>), incluindo </a:t>
            </a:r>
            <a:r>
              <a:rPr lang="pt-BR" dirty="0" err="1"/>
              <a:t>Long</a:t>
            </a:r>
            <a:r>
              <a:rPr lang="pt-BR" dirty="0"/>
              <a:t> Short-</a:t>
            </a:r>
            <a:r>
              <a:rPr lang="pt-BR" dirty="0" err="1"/>
              <a:t>Term</a:t>
            </a:r>
            <a:r>
              <a:rPr lang="pt-BR" dirty="0"/>
              <a:t> </a:t>
            </a:r>
            <a:r>
              <a:rPr lang="pt-BR" dirty="0" err="1"/>
              <a:t>Memory</a:t>
            </a:r>
            <a:r>
              <a:rPr lang="pt-BR" dirty="0"/>
              <a:t> (LSTM), são comuns para modelagem de sequência de áudio.</a:t>
            </a:r>
          </a:p>
          <a:p>
            <a:pPr algn="just"/>
            <a:r>
              <a:rPr lang="pt-BR" dirty="0"/>
              <a:t>Algoritmos de Machine Learning - Usam grandes conjuntos de dados de fala para treinar modelos capazes de reconhecer e interpretar diferentes variações de voz e sotaques.</a:t>
            </a:r>
          </a:p>
        </p:txBody>
      </p:sp>
    </p:spTree>
    <p:extLst>
      <p:ext uri="{BB962C8B-B14F-4D97-AF65-F5344CB8AC3E}">
        <p14:creationId xmlns:p14="http://schemas.microsoft.com/office/powerpoint/2010/main" val="2485312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Aplicações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pt-BR" b="1" dirty="0"/>
              <a:t>Assistentes Virtuais</a:t>
            </a:r>
            <a:endParaRPr lang="pt-B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dirty="0"/>
              <a:t>Como </a:t>
            </a:r>
            <a:r>
              <a:rPr lang="pt-BR" dirty="0" err="1"/>
              <a:t>Alexa</a:t>
            </a:r>
            <a:r>
              <a:rPr lang="pt-BR" dirty="0"/>
              <a:t>, Google </a:t>
            </a:r>
            <a:r>
              <a:rPr lang="pt-BR" dirty="0" err="1"/>
              <a:t>Assistant</a:t>
            </a:r>
            <a:r>
              <a:rPr lang="pt-BR" dirty="0"/>
              <a:t> e Siri, que respondem a comandos de voz.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b="1" dirty="0"/>
              <a:t>Transcrição Automática</a:t>
            </a:r>
            <a:endParaRPr lang="pt-B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dirty="0"/>
              <a:t>Ferramentas para transcrição de reuniões, entrevistas e outros conteúdos de áudio.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b="1" dirty="0"/>
              <a:t>Acessibilidade</a:t>
            </a:r>
            <a:endParaRPr lang="pt-B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dirty="0"/>
              <a:t>Tecnologias para ajudar pessoas com deficiência, como comandos de voz para controle de dispositivos.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BR" b="1" dirty="0"/>
              <a:t>Segurança</a:t>
            </a:r>
            <a:endParaRPr lang="pt-BR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dirty="0"/>
              <a:t>Sistemas de autenticação baseados em voz para segurança adicional em dispositivos e serviços.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4122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Desafios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3613B7-C7A2-A594-5217-D24E3DC3DE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8773" y="2228671"/>
            <a:ext cx="11814453" cy="2400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Precisão em Ambientes Barulhentos</a:t>
            </a: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Melhorar o reconhecimento em condições de ruído e interferências acústicas.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Diversidade Linguística</a:t>
            </a: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Adaptar a tecnologia para diferentes línguas, dialetos e sotaques.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Privacidade</a:t>
            </a: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Garantir que a coleta e o armazenamento de dados de voz respeitem a privacidade dos usuários.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42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Futuro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O reconhecimento de voz continua a avançar, com melhorias na precisão, novas aplicações emergindo e uma maior integração com outras tecnologias de inteligência artificial e Internet das Coisas (IoT), prometendo transformar ainda mais a forma como interagimos com dispositivos e serviços digitais.</a:t>
            </a:r>
          </a:p>
        </p:txBody>
      </p:sp>
    </p:spTree>
    <p:extLst>
      <p:ext uri="{BB962C8B-B14F-4D97-AF65-F5344CB8AC3E}">
        <p14:creationId xmlns:p14="http://schemas.microsoft.com/office/powerpoint/2010/main" val="160470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F875F-C541-1C31-93C1-BD732637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Proposta do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7073E-1BCE-D044-E08B-4C4D20B8D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dirty="0"/>
              <a:t>Objetivo: criar aplicações, com reconhecimento de voz, que ajudem os usuários em tarefas do dia a dia, tanto no ambiente físico como virtual.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Justificativa: Ajudar pessoas com alguma dificuldade de locomoção ou com deficiência auditiva e visual a interagir melhor com o ambiente desconhecidos.</a:t>
            </a:r>
          </a:p>
        </p:txBody>
      </p:sp>
    </p:spTree>
    <p:extLst>
      <p:ext uri="{BB962C8B-B14F-4D97-AF65-F5344CB8AC3E}">
        <p14:creationId xmlns:p14="http://schemas.microsoft.com/office/powerpoint/2010/main" val="11010802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1383</Words>
  <Application>Microsoft Office PowerPoint</Application>
  <PresentationFormat>Widescreen</PresentationFormat>
  <Paragraphs>136</Paragraphs>
  <Slides>25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0" baseType="lpstr">
      <vt:lpstr>Aptos</vt:lpstr>
      <vt:lpstr>Aptos Display</vt:lpstr>
      <vt:lpstr>Aptos Narrow</vt:lpstr>
      <vt:lpstr>Arial</vt:lpstr>
      <vt:lpstr>Tema do Office</vt:lpstr>
      <vt:lpstr>Reconhecimento de Voz</vt:lpstr>
      <vt:lpstr>Introdução</vt:lpstr>
      <vt:lpstr>Definição e conceito básico</vt:lpstr>
      <vt:lpstr>Funcionamento</vt:lpstr>
      <vt:lpstr>Tecnologias e Algoritmos</vt:lpstr>
      <vt:lpstr>Aplicações</vt:lpstr>
      <vt:lpstr>Desafios</vt:lpstr>
      <vt:lpstr>Futuro</vt:lpstr>
      <vt:lpstr>Proposta do projeto</vt:lpstr>
      <vt:lpstr>Ambiente Físico</vt:lpstr>
      <vt:lpstr>Componentes utilizados</vt:lpstr>
      <vt:lpstr>Montagem</vt:lpstr>
      <vt:lpstr>Custo total</vt:lpstr>
      <vt:lpstr>Comparação com produtos conceituados no mercado</vt:lpstr>
      <vt:lpstr>Limitações</vt:lpstr>
      <vt:lpstr>Melhorias futuras</vt:lpstr>
      <vt:lpstr>Demonstração</vt:lpstr>
      <vt:lpstr>Ambiente Virtual</vt:lpstr>
      <vt:lpstr>Ferramentas utilizadas</vt:lpstr>
      <vt:lpstr>Código</vt:lpstr>
      <vt:lpstr>Conclusão</vt:lpstr>
      <vt:lpstr>Referências</vt:lpstr>
      <vt:lpstr>Referências</vt:lpstr>
      <vt:lpstr>Referências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Cândida R. Paraizo</dc:creator>
  <cp:lastModifiedBy>Cândida R. Paraizo</cp:lastModifiedBy>
  <cp:revision>1</cp:revision>
  <dcterms:created xsi:type="dcterms:W3CDTF">2024-06-06T03:32:00Z</dcterms:created>
  <dcterms:modified xsi:type="dcterms:W3CDTF">2024-06-13T20:32:24Z</dcterms:modified>
</cp:coreProperties>
</file>

<file path=docProps/thumbnail.jpeg>
</file>